
<file path=[Content_Types].xml><?xml version="1.0" encoding="utf-8"?>
<Types xmlns="http://schemas.openxmlformats.org/package/2006/content-types">
  <Default Extension="gif" ContentType="image/gif"/>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18"/>
  </p:notesMasterIdLst>
  <p:handoutMasterIdLst>
    <p:handoutMasterId r:id="rId19"/>
  </p:handoutMasterIdLst>
  <p:sldIdLst>
    <p:sldId id="272" r:id="rId5"/>
    <p:sldId id="267" r:id="rId6"/>
    <p:sldId id="268" r:id="rId7"/>
    <p:sldId id="269" r:id="rId8"/>
    <p:sldId id="261" r:id="rId9"/>
    <p:sldId id="275" r:id="rId10"/>
    <p:sldId id="276" r:id="rId11"/>
    <p:sldId id="274" r:id="rId12"/>
    <p:sldId id="277" r:id="rId13"/>
    <p:sldId id="278" r:id="rId14"/>
    <p:sldId id="279" r:id="rId15"/>
    <p:sldId id="280"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B1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598" autoAdjust="0"/>
  </p:normalViewPr>
  <p:slideViewPr>
    <p:cSldViewPr snapToGrid="0">
      <p:cViewPr varScale="1">
        <p:scale>
          <a:sx n="66" d="100"/>
          <a:sy n="66" d="100"/>
        </p:scale>
        <p:origin x="476" y="32"/>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384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3480613-5F00-4FC7-A5E1-486FF98CEC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26CA100-1567-4895-8EEF-BE130687CB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29BB72-3213-43AE-98C4-6620F3928FAF}" type="datetime1">
              <a:rPr lang="nl-NL" smtClean="0"/>
              <a:t>21-10-2025</a:t>
            </a:fld>
            <a:endParaRPr lang="nl-NL" dirty="0"/>
          </a:p>
        </p:txBody>
      </p:sp>
      <p:sp>
        <p:nvSpPr>
          <p:cNvPr id="4" name="Tijdelijke aanduiding voor voettekst 3">
            <a:extLst>
              <a:ext uri="{FF2B5EF4-FFF2-40B4-BE49-F238E27FC236}">
                <a16:creationId xmlns:a16="http://schemas.microsoft.com/office/drawing/2014/main" id="{AC218ED0-A29D-4EDE-828A-FF6F8967B6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4EDF864-F6AD-4AC6-BE6A-889408912B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B8D28F-7581-4476-98B6-1B2466596662}" type="slidenum">
              <a:rPr lang="nl-NL" smtClean="0"/>
              <a:t>‹nr.›</a:t>
            </a:fld>
            <a:endParaRPr lang="nl-NL"/>
          </a:p>
        </p:txBody>
      </p:sp>
    </p:spTree>
    <p:extLst>
      <p:ext uri="{BB962C8B-B14F-4D97-AF65-F5344CB8AC3E}">
        <p14:creationId xmlns:p14="http://schemas.microsoft.com/office/powerpoint/2010/main" val="11740612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1D2B0-08FE-4781-95C8-950C29242B2A}" type="datetime1">
              <a:rPr lang="nl-NL" smtClean="0"/>
              <a:pPr/>
              <a:t>21-10-2025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85773-E831-40C3-B08E-FE9BDAA69383}" type="slidenum">
              <a:rPr lang="nl-NL" noProof="0" smtClean="0"/>
              <a:t>‹nr.›</a:t>
            </a:fld>
            <a:endParaRPr lang="nl-NL" noProof="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1</a:t>
            </a:fld>
            <a:endParaRPr lang="nl-NL"/>
          </a:p>
        </p:txBody>
      </p:sp>
    </p:spTree>
    <p:extLst>
      <p:ext uri="{BB962C8B-B14F-4D97-AF65-F5344CB8AC3E}">
        <p14:creationId xmlns:p14="http://schemas.microsoft.com/office/powerpoint/2010/main" val="229528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10</a:t>
            </a:fld>
            <a:endParaRPr lang="nl-NL"/>
          </a:p>
        </p:txBody>
      </p:sp>
    </p:spTree>
    <p:extLst>
      <p:ext uri="{BB962C8B-B14F-4D97-AF65-F5344CB8AC3E}">
        <p14:creationId xmlns:p14="http://schemas.microsoft.com/office/powerpoint/2010/main" val="517310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11</a:t>
            </a:fld>
            <a:endParaRPr lang="nl-NL"/>
          </a:p>
        </p:txBody>
      </p:sp>
    </p:spTree>
    <p:extLst>
      <p:ext uri="{BB962C8B-B14F-4D97-AF65-F5344CB8AC3E}">
        <p14:creationId xmlns:p14="http://schemas.microsoft.com/office/powerpoint/2010/main" val="231858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12</a:t>
            </a:fld>
            <a:endParaRPr lang="nl-NL"/>
          </a:p>
        </p:txBody>
      </p:sp>
    </p:spTree>
    <p:extLst>
      <p:ext uri="{BB962C8B-B14F-4D97-AF65-F5344CB8AC3E}">
        <p14:creationId xmlns:p14="http://schemas.microsoft.com/office/powerpoint/2010/main" val="69749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13</a:t>
            </a:fld>
            <a:endParaRPr lang="nl-NL"/>
          </a:p>
        </p:txBody>
      </p:sp>
    </p:spTree>
    <p:extLst>
      <p:ext uri="{BB962C8B-B14F-4D97-AF65-F5344CB8AC3E}">
        <p14:creationId xmlns:p14="http://schemas.microsoft.com/office/powerpoint/2010/main" val="4259728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2</a:t>
            </a:fld>
            <a:endParaRPr lang="nl-NL"/>
          </a:p>
        </p:txBody>
      </p:sp>
    </p:spTree>
    <p:extLst>
      <p:ext uri="{BB962C8B-B14F-4D97-AF65-F5344CB8AC3E}">
        <p14:creationId xmlns:p14="http://schemas.microsoft.com/office/powerpoint/2010/main" val="192896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3</a:t>
            </a:fld>
            <a:endParaRPr lang="nl-NL"/>
          </a:p>
        </p:txBody>
      </p:sp>
    </p:spTree>
    <p:extLst>
      <p:ext uri="{BB962C8B-B14F-4D97-AF65-F5344CB8AC3E}">
        <p14:creationId xmlns:p14="http://schemas.microsoft.com/office/powerpoint/2010/main" val="414507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4</a:t>
            </a:fld>
            <a:endParaRPr lang="nl-NL"/>
          </a:p>
        </p:txBody>
      </p:sp>
    </p:spTree>
    <p:extLst>
      <p:ext uri="{BB962C8B-B14F-4D97-AF65-F5344CB8AC3E}">
        <p14:creationId xmlns:p14="http://schemas.microsoft.com/office/powerpoint/2010/main" val="3695341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5</a:t>
            </a:fld>
            <a:endParaRPr lang="nl-NL"/>
          </a:p>
        </p:txBody>
      </p:sp>
    </p:spTree>
    <p:extLst>
      <p:ext uri="{BB962C8B-B14F-4D97-AF65-F5344CB8AC3E}">
        <p14:creationId xmlns:p14="http://schemas.microsoft.com/office/powerpoint/2010/main" val="110964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6</a:t>
            </a:fld>
            <a:endParaRPr lang="nl-NL"/>
          </a:p>
        </p:txBody>
      </p:sp>
    </p:spTree>
    <p:extLst>
      <p:ext uri="{BB962C8B-B14F-4D97-AF65-F5344CB8AC3E}">
        <p14:creationId xmlns:p14="http://schemas.microsoft.com/office/powerpoint/2010/main" val="50146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7</a:t>
            </a:fld>
            <a:endParaRPr lang="nl-NL"/>
          </a:p>
        </p:txBody>
      </p:sp>
    </p:spTree>
    <p:extLst>
      <p:ext uri="{BB962C8B-B14F-4D97-AF65-F5344CB8AC3E}">
        <p14:creationId xmlns:p14="http://schemas.microsoft.com/office/powerpoint/2010/main" val="337439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8</a:t>
            </a:fld>
            <a:endParaRPr lang="nl-NL"/>
          </a:p>
        </p:txBody>
      </p:sp>
    </p:spTree>
    <p:extLst>
      <p:ext uri="{BB962C8B-B14F-4D97-AF65-F5344CB8AC3E}">
        <p14:creationId xmlns:p14="http://schemas.microsoft.com/office/powerpoint/2010/main" val="100177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5E485773-E831-40C3-B08E-FE9BDAA69383}" type="slidenum">
              <a:rPr lang="nl-NL" smtClean="0"/>
              <a:t>9</a:t>
            </a:fld>
            <a:endParaRPr lang="nl-NL"/>
          </a:p>
        </p:txBody>
      </p:sp>
    </p:spTree>
    <p:extLst>
      <p:ext uri="{BB962C8B-B14F-4D97-AF65-F5344CB8AC3E}">
        <p14:creationId xmlns:p14="http://schemas.microsoft.com/office/powerpoint/2010/main" val="1247767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a:t>Klik om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061575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r>
              <a:rPr lang="nl-NL" noProof="0"/>
              <a:t>20XX</a:t>
            </a:r>
          </a:p>
        </p:txBody>
      </p:sp>
      <p:sp>
        <p:nvSpPr>
          <p:cNvPr id="6" name="Footer Placeholder 5"/>
          <p:cNvSpPr>
            <a:spLocks noGrp="1"/>
          </p:cNvSpPr>
          <p:nvPr>
            <p:ph type="ftr" sz="quarter" idx="11"/>
          </p:nvPr>
        </p:nvSpPr>
        <p:spPr/>
        <p:txBody>
          <a:bodyPr/>
          <a:lstStyle/>
          <a:p>
            <a:pPr rtl="0"/>
            <a:r>
              <a:rPr lang="nl-NL" noProof="0"/>
              <a:t>Voorbeeldtekst</a:t>
            </a:r>
          </a:p>
        </p:txBody>
      </p:sp>
      <p:sp>
        <p:nvSpPr>
          <p:cNvPr id="7" name="Slide Number Placeholder 6"/>
          <p:cNvSpPr>
            <a:spLocks noGrp="1"/>
          </p:cNvSpPr>
          <p:nvPr>
            <p:ph type="sldNum" sz="quarter" idx="12"/>
          </p:nvPr>
        </p:nvSpPr>
        <p:spPr>
          <a:xfrm>
            <a:off x="10729455" y="4711309"/>
            <a:ext cx="1154151" cy="1090789"/>
          </a:xfrm>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138360292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r>
              <a:rPr lang="nl-NL" noProof="0"/>
              <a:t>20XX</a:t>
            </a:r>
          </a:p>
        </p:txBody>
      </p:sp>
      <p:sp>
        <p:nvSpPr>
          <p:cNvPr id="6" name="Footer Placeholder 5"/>
          <p:cNvSpPr>
            <a:spLocks noGrp="1"/>
          </p:cNvSpPr>
          <p:nvPr>
            <p:ph type="ftr" sz="quarter" idx="11"/>
          </p:nvPr>
        </p:nvSpPr>
        <p:spPr/>
        <p:txBody>
          <a:bodyPr/>
          <a:lstStyle/>
          <a:p>
            <a:pPr rtl="0"/>
            <a:r>
              <a:rPr lang="nl-NL" noProof="0"/>
              <a:t>Voorbeeldtekst</a:t>
            </a:r>
          </a:p>
        </p:txBody>
      </p:sp>
      <p:sp>
        <p:nvSpPr>
          <p:cNvPr id="7" name="Slide Number Placeholder 6"/>
          <p:cNvSpPr>
            <a:spLocks noGrp="1"/>
          </p:cNvSpPr>
          <p:nvPr>
            <p:ph type="sldNum" sz="quarter" idx="12"/>
          </p:nvPr>
        </p:nvSpPr>
        <p:spPr>
          <a:xfrm>
            <a:off x="10729455" y="4711615"/>
            <a:ext cx="1154151" cy="1090789"/>
          </a:xfrm>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87225265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r>
              <a:rPr lang="nl-NL" noProof="0"/>
              <a:t>20XX</a:t>
            </a:r>
          </a:p>
        </p:txBody>
      </p:sp>
      <p:sp>
        <p:nvSpPr>
          <p:cNvPr id="6" name="Footer Placeholder 5"/>
          <p:cNvSpPr>
            <a:spLocks noGrp="1"/>
          </p:cNvSpPr>
          <p:nvPr>
            <p:ph type="ftr" sz="quarter" idx="11"/>
          </p:nvPr>
        </p:nvSpPr>
        <p:spPr/>
        <p:txBody>
          <a:bodyPr/>
          <a:lstStyle/>
          <a:p>
            <a:pPr rtl="0"/>
            <a:r>
              <a:rPr lang="nl-NL" noProof="0"/>
              <a:t>Voorbeeldtekst</a:t>
            </a:r>
          </a:p>
        </p:txBody>
      </p:sp>
      <p:sp>
        <p:nvSpPr>
          <p:cNvPr id="7" name="Slide Number Placeholder 6"/>
          <p:cNvSpPr>
            <a:spLocks noGrp="1"/>
          </p:cNvSpPr>
          <p:nvPr>
            <p:ph type="sldNum" sz="quarter" idx="12"/>
          </p:nvPr>
        </p:nvSpPr>
        <p:spPr>
          <a:xfrm>
            <a:off x="10729455" y="4709925"/>
            <a:ext cx="1154151" cy="1090789"/>
          </a:xfrm>
        </p:spPr>
        <p:txBody>
          <a:bodyPr/>
          <a:lstStyle/>
          <a:p>
            <a:pPr rtl="0"/>
            <a:fld id="{AE208ADF-3ADD-483D-A721-14E3EEE2C135}" type="slidenum">
              <a:rPr lang="nl-NL" noProof="0" smtClean="0"/>
              <a:pPr rtl="0"/>
              <a:t>‹nr.›</a:t>
            </a:fld>
            <a:endParaRPr lang="nl-NL" noProof="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19868006"/>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r>
              <a:rPr lang="nl-NL" noProof="0"/>
              <a:t>20XX</a:t>
            </a:r>
          </a:p>
        </p:txBody>
      </p:sp>
      <p:sp>
        <p:nvSpPr>
          <p:cNvPr id="6" name="Footer Placeholder 5"/>
          <p:cNvSpPr>
            <a:spLocks noGrp="1"/>
          </p:cNvSpPr>
          <p:nvPr>
            <p:ph type="ftr" sz="quarter" idx="11"/>
          </p:nvPr>
        </p:nvSpPr>
        <p:spPr/>
        <p:txBody>
          <a:bodyPr/>
          <a:lstStyle/>
          <a:p>
            <a:pPr rtl="0"/>
            <a:r>
              <a:rPr lang="nl-NL" noProof="0"/>
              <a:t>Voorbeeldtekst</a:t>
            </a:r>
          </a:p>
        </p:txBody>
      </p:sp>
      <p:sp>
        <p:nvSpPr>
          <p:cNvPr id="7" name="Slide Number Placeholder 6"/>
          <p:cNvSpPr>
            <a:spLocks noGrp="1"/>
          </p:cNvSpPr>
          <p:nvPr>
            <p:ph type="sldNum" sz="quarter" idx="12"/>
          </p:nvPr>
        </p:nvSpPr>
        <p:spPr>
          <a:xfrm>
            <a:off x="10729455" y="4709925"/>
            <a:ext cx="1154151" cy="1090789"/>
          </a:xfrm>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1868852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a:t>Klik om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pPr rtl="0"/>
            <a:r>
              <a:rPr lang="nl-NL" noProof="0"/>
              <a:t>20XX</a:t>
            </a:r>
          </a:p>
        </p:txBody>
      </p:sp>
      <p:sp>
        <p:nvSpPr>
          <p:cNvPr id="4" name="Footer Placeholder 3"/>
          <p:cNvSpPr>
            <a:spLocks noGrp="1"/>
          </p:cNvSpPr>
          <p:nvPr>
            <p:ph type="ftr" sz="quarter" idx="11"/>
          </p:nvPr>
        </p:nvSpPr>
        <p:spPr/>
        <p:txBody>
          <a:bodyPr/>
          <a:lstStyle/>
          <a:p>
            <a:pPr rtl="0"/>
            <a:r>
              <a:rPr lang="nl-NL" noProof="0"/>
              <a:t>Voorbeeldtekst</a:t>
            </a:r>
          </a:p>
        </p:txBody>
      </p:sp>
      <p:sp>
        <p:nvSpPr>
          <p:cNvPr id="5" name="Slide Number Placeholder 4"/>
          <p:cNvSpPr>
            <a:spLocks noGrp="1"/>
          </p:cNvSpPr>
          <p:nvPr>
            <p:ph type="sldNum" sz="quarter" idx="12"/>
          </p:nvPr>
        </p:nvSpPr>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630258241"/>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a:t>Klik om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pPr rtl="0"/>
            <a:r>
              <a:rPr lang="nl-NL" noProof="0"/>
              <a:t>20XX</a:t>
            </a:r>
          </a:p>
        </p:txBody>
      </p:sp>
      <p:sp>
        <p:nvSpPr>
          <p:cNvPr id="4" name="Footer Placeholder 3"/>
          <p:cNvSpPr>
            <a:spLocks noGrp="1"/>
          </p:cNvSpPr>
          <p:nvPr>
            <p:ph type="ftr" sz="quarter" idx="11"/>
          </p:nvPr>
        </p:nvSpPr>
        <p:spPr/>
        <p:txBody>
          <a:bodyPr/>
          <a:lstStyle/>
          <a:p>
            <a:pPr rtl="0"/>
            <a:r>
              <a:rPr lang="nl-NL" noProof="0"/>
              <a:t>Voorbeeldtekst</a:t>
            </a:r>
          </a:p>
        </p:txBody>
      </p:sp>
      <p:sp>
        <p:nvSpPr>
          <p:cNvPr id="5" name="Slide Number Placeholder 4"/>
          <p:cNvSpPr>
            <a:spLocks noGrp="1"/>
          </p:cNvSpPr>
          <p:nvPr>
            <p:ph type="sldNum" sz="quarter" idx="12"/>
          </p:nvPr>
        </p:nvSpPr>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2143019116"/>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r>
              <a:rPr lang="nl-NL" noProof="0"/>
              <a:t>20XX</a:t>
            </a:r>
          </a:p>
        </p:txBody>
      </p:sp>
      <p:sp>
        <p:nvSpPr>
          <p:cNvPr id="5" name="Footer Placeholder 4"/>
          <p:cNvSpPr>
            <a:spLocks noGrp="1"/>
          </p:cNvSpPr>
          <p:nvPr>
            <p:ph type="ftr" sz="quarter" idx="11"/>
          </p:nvPr>
        </p:nvSpPr>
        <p:spPr/>
        <p:txBody>
          <a:bodyPr/>
          <a:lstStyle/>
          <a:p>
            <a:pPr rtl="0"/>
            <a:r>
              <a:rPr lang="nl-NL" noProof="0"/>
              <a:t>Voorbeeldtekst</a:t>
            </a:r>
          </a:p>
        </p:txBody>
      </p:sp>
      <p:sp>
        <p:nvSpPr>
          <p:cNvPr id="6" name="Slide Number Placeholder 5"/>
          <p:cNvSpPr>
            <a:spLocks noGrp="1"/>
          </p:cNvSpPr>
          <p:nvPr>
            <p:ph type="sldNum" sz="quarter" idx="12"/>
          </p:nvPr>
        </p:nvSpPr>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4214194745"/>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pPr rtl="0"/>
            <a:r>
              <a:rPr lang="nl-NL" noProof="0"/>
              <a:t>20XX</a:t>
            </a:r>
          </a:p>
        </p:txBody>
      </p:sp>
      <p:sp>
        <p:nvSpPr>
          <p:cNvPr id="5" name="Footer Placeholder 4"/>
          <p:cNvSpPr>
            <a:spLocks noGrp="1"/>
          </p:cNvSpPr>
          <p:nvPr>
            <p:ph type="ftr" sz="quarter" idx="11"/>
          </p:nvPr>
        </p:nvSpPr>
        <p:spPr>
          <a:xfrm>
            <a:off x="680321" y="5936188"/>
            <a:ext cx="6126805" cy="365125"/>
          </a:xfrm>
        </p:spPr>
        <p:txBody>
          <a:bodyPr/>
          <a:lstStyle/>
          <a:p>
            <a:pPr rtl="0"/>
            <a:r>
              <a:rPr lang="nl-NL" noProof="0"/>
              <a:t>Voorbeeldtekst</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11246242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nl-NL" noProof="0" dirty="0"/>
              <a:t>20XX</a:t>
            </a:r>
          </a:p>
        </p:txBody>
      </p:sp>
      <p:sp>
        <p:nvSpPr>
          <p:cNvPr id="3" name="Tijdelijke aanduiding voor voettekst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nl-NL" noProof="0" dirty="0"/>
              <a:t>Voorbeeldtekst</a:t>
            </a:r>
          </a:p>
        </p:txBody>
      </p:sp>
      <p:sp>
        <p:nvSpPr>
          <p:cNvPr id="4" name="Tijdelijke aanduiding voor dianumm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nl-NL" noProof="0" smtClean="0"/>
              <a:t>‹nr.›</a:t>
            </a:fld>
            <a:endParaRPr lang="nl-NL" noProof="0" dirty="0"/>
          </a:p>
        </p:txBody>
      </p:sp>
      <p:sp useBgFill="1">
        <p:nvSpPr>
          <p:cNvPr id="5" name="Rechthoek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useBgFill="1">
        <p:nvSpPr>
          <p:cNvPr id="7" name="Rechthoek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8" name="Titel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rtlCol="0" anchor="b">
            <a:normAutofit/>
          </a:bodyPr>
          <a:lstStyle>
            <a:lvl1pPr algn="ctr">
              <a:lnSpc>
                <a:spcPct val="90000"/>
              </a:lnSpc>
              <a:defRPr>
                <a:solidFill>
                  <a:schemeClr val="tx2"/>
                </a:solidFill>
              </a:defRPr>
            </a:lvl1pPr>
          </a:lstStyle>
          <a:p>
            <a:pPr rtl="0">
              <a:tabLst>
                <a:tab pos="3370263" algn="l"/>
              </a:tabLst>
            </a:pPr>
            <a:r>
              <a:rPr lang="nl-NL" sz="4000" noProof="0">
                <a:solidFill>
                  <a:schemeClr val="tx2">
                    <a:alpha val="75000"/>
                  </a:schemeClr>
                </a:solidFill>
              </a:rPr>
              <a:t>Klik om stijl te bewerken</a:t>
            </a:r>
            <a:endParaRPr lang="nl-NL" sz="4000" noProof="0" dirty="0">
              <a:solidFill>
                <a:schemeClr val="tx2">
                  <a:alpha val="75000"/>
                </a:schemeClr>
              </a:solidFill>
            </a:endParaRPr>
          </a:p>
        </p:txBody>
      </p:sp>
      <p:sp>
        <p:nvSpPr>
          <p:cNvPr id="9" name="Subtitel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rtlCol="0">
            <a:normAutofit/>
          </a:bodyPr>
          <a:lstStyle>
            <a:lvl1pPr marL="0" indent="0" algn="ctr">
              <a:lnSpc>
                <a:spcPct val="150000"/>
              </a:lnSpc>
              <a:buNone/>
              <a:defRPr sz="1600" cap="all" spc="600" baseline="0">
                <a:solidFill>
                  <a:schemeClr val="tx2"/>
                </a:solidFill>
              </a:defRPr>
            </a:lvl1pPr>
          </a:lstStyle>
          <a:p>
            <a:pPr rtl="0"/>
            <a:r>
              <a:rPr lang="nl-NL" noProof="0" dirty="0">
                <a:solidFill>
                  <a:schemeClr val="tx2"/>
                </a:solidFill>
              </a:rPr>
              <a:t>subtitel</a:t>
            </a:r>
          </a:p>
        </p:txBody>
      </p:sp>
      <p:sp>
        <p:nvSpPr>
          <p:cNvPr id="10" name="Vrije vorm: Vorm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nl-NL" noProof="0" dirty="0"/>
          </a:p>
        </p:txBody>
      </p:sp>
      <p:sp>
        <p:nvSpPr>
          <p:cNvPr id="12" name="Tijdelijke aanduiding voor afbeelding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Tree>
    <p:extLst>
      <p:ext uri="{BB962C8B-B14F-4D97-AF65-F5344CB8AC3E}">
        <p14:creationId xmlns:p14="http://schemas.microsoft.com/office/powerpoint/2010/main" val="4160987373"/>
      </p:ext>
    </p:extLst>
  </p:cSld>
  <p:clrMapOvr>
    <a:masterClrMapping/>
  </p:clrMapOvr>
  <p:extLst>
    <p:ext uri="{DCECCB84-F9BA-43D5-87BE-67443E8EF086}">
      <p15:sldGuideLst xmlns:p15="http://schemas.microsoft.com/office/powerpoint/2012/main">
        <p15:guide id="1" pos="2760">
          <p15:clr>
            <a:srgbClr val="FBAE40"/>
          </p15:clr>
        </p15:guide>
        <p15:guide id="2" pos="39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rie,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6A6C1-54BB-40E1-859F-0C6DA1525727}"/>
              </a:ext>
            </a:extLst>
          </p:cNvPr>
          <p:cNvSpPr>
            <a:spLocks noGrp="1"/>
          </p:cNvSpPr>
          <p:nvPr>
            <p:ph type="title" hasCustomPrompt="1"/>
          </p:nvPr>
        </p:nvSpPr>
        <p:spPr>
          <a:xfrm>
            <a:off x="839788" y="665629"/>
            <a:ext cx="10515600" cy="818995"/>
          </a:xfrm>
        </p:spPr>
        <p:txBody>
          <a:bodyPr rtlCol="0"/>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A1EEBE1-2D73-4E5F-A8DD-593B79D184F6}"/>
              </a:ext>
            </a:extLst>
          </p:cNvPr>
          <p:cNvSpPr>
            <a:spLocks noGrp="1"/>
          </p:cNvSpPr>
          <p:nvPr>
            <p:ph type="body" idx="1" hasCustomPrompt="1"/>
          </p:nvPr>
        </p:nvSpPr>
        <p:spPr>
          <a:xfrm>
            <a:off x="836612" y="1806039"/>
            <a:ext cx="3200400"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545328A-A6CB-4A40-806F-E68606FC7CFB}"/>
              </a:ext>
            </a:extLst>
          </p:cNvPr>
          <p:cNvSpPr>
            <a:spLocks noGrp="1"/>
          </p:cNvSpPr>
          <p:nvPr>
            <p:ph sz="half" idx="2" hasCustomPrompt="1"/>
          </p:nvPr>
        </p:nvSpPr>
        <p:spPr>
          <a:xfrm>
            <a:off x="839788" y="2390588"/>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12730D26-BCC4-4CE4-9273-69B4E36D39FC}"/>
              </a:ext>
            </a:extLst>
          </p:cNvPr>
          <p:cNvSpPr>
            <a:spLocks noGrp="1"/>
          </p:cNvSpPr>
          <p:nvPr>
            <p:ph type="body" sz="quarter" idx="3" hasCustomPrompt="1"/>
          </p:nvPr>
        </p:nvSpPr>
        <p:spPr>
          <a:xfrm>
            <a:off x="4495800" y="1800575"/>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9D832694-AE69-4399-B6B4-3F0CBD297CD8}"/>
              </a:ext>
            </a:extLst>
          </p:cNvPr>
          <p:cNvSpPr>
            <a:spLocks noGrp="1"/>
          </p:cNvSpPr>
          <p:nvPr>
            <p:ph sz="quarter" idx="4" hasCustomPrompt="1"/>
          </p:nvPr>
        </p:nvSpPr>
        <p:spPr>
          <a:xfrm>
            <a:off x="4495800" y="2385125"/>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cxnSp>
        <p:nvCxnSpPr>
          <p:cNvPr id="12" name="Rechte verbindingslijn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jdelijke aanduiding voor tekst 4">
            <a:extLst>
              <a:ext uri="{FF2B5EF4-FFF2-40B4-BE49-F238E27FC236}">
                <a16:creationId xmlns:a16="http://schemas.microsoft.com/office/drawing/2014/main" id="{266A9EA3-4B2B-44BD-8135-846BF602669B}"/>
              </a:ext>
            </a:extLst>
          </p:cNvPr>
          <p:cNvSpPr>
            <a:spLocks noGrp="1"/>
          </p:cNvSpPr>
          <p:nvPr>
            <p:ph type="body" sz="quarter" idx="13" hasCustomPrompt="1"/>
          </p:nvPr>
        </p:nvSpPr>
        <p:spPr>
          <a:xfrm>
            <a:off x="8151814" y="1802952"/>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5" name="Tijdelijke aanduiding voor inhoud 5">
            <a:extLst>
              <a:ext uri="{FF2B5EF4-FFF2-40B4-BE49-F238E27FC236}">
                <a16:creationId xmlns:a16="http://schemas.microsoft.com/office/drawing/2014/main" id="{01C28FB9-37EE-45F6-9277-9FEC0E6CEB23}"/>
              </a:ext>
            </a:extLst>
          </p:cNvPr>
          <p:cNvSpPr>
            <a:spLocks noGrp="1"/>
          </p:cNvSpPr>
          <p:nvPr>
            <p:ph sz="quarter" idx="14" hasCustomPrompt="1"/>
          </p:nvPr>
        </p:nvSpPr>
        <p:spPr>
          <a:xfrm>
            <a:off x="8151814" y="2387502"/>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3" name="Tijdelijke aanduiding voor datum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nl-NL" noProof="0"/>
              <a:t>20XX</a:t>
            </a:r>
          </a:p>
        </p:txBody>
      </p:sp>
      <p:sp>
        <p:nvSpPr>
          <p:cNvPr id="16" name="Tijdelijke aanduiding voor voettekst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nl-NL" noProof="0"/>
              <a:t>Voorbeeldtekst</a:t>
            </a:r>
          </a:p>
        </p:txBody>
      </p:sp>
      <p:sp>
        <p:nvSpPr>
          <p:cNvPr id="17" name="Tijdelijke aanduiding voor dianumm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29358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r>
              <a:rPr lang="nl-NL" noProof="0"/>
              <a:t>20XX</a:t>
            </a:r>
          </a:p>
        </p:txBody>
      </p:sp>
      <p:sp>
        <p:nvSpPr>
          <p:cNvPr id="5" name="Footer Placeholder 4"/>
          <p:cNvSpPr>
            <a:spLocks noGrp="1"/>
          </p:cNvSpPr>
          <p:nvPr>
            <p:ph type="ftr" sz="quarter" idx="11"/>
          </p:nvPr>
        </p:nvSpPr>
        <p:spPr/>
        <p:txBody>
          <a:bodyPr/>
          <a:lstStyle/>
          <a:p>
            <a:pPr rtl="0"/>
            <a:r>
              <a:rPr lang="nl-NL" noProof="0"/>
              <a:t>Voorbeeldtekst</a:t>
            </a:r>
          </a:p>
        </p:txBody>
      </p:sp>
      <p:sp>
        <p:nvSpPr>
          <p:cNvPr id="6" name="Slide Number Placeholder 5"/>
          <p:cNvSpPr>
            <a:spLocks noGrp="1"/>
          </p:cNvSpPr>
          <p:nvPr>
            <p:ph type="sldNum" sz="quarter" idx="12"/>
          </p:nvPr>
        </p:nvSpPr>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483180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5" name="Rechthoek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6" name="Titel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r>
              <a:rPr lang="nl-NL" noProof="0"/>
              <a:t>Klik om stijl te bewerken</a:t>
            </a:r>
            <a:endParaRPr lang="nl-NL" noProof="0" dirty="0"/>
          </a:p>
        </p:txBody>
      </p:sp>
      <p:cxnSp>
        <p:nvCxnSpPr>
          <p:cNvPr id="7" name="Rechte verbindingslijn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Tijdelijke aanduiding voor inhoud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lvl="0" rtl="0"/>
            <a:r>
              <a:rPr lang="nl-NL" noProof="0"/>
              <a:t>Klikken om de tekststijl van het model te bewerken</a:t>
            </a:r>
          </a:p>
        </p:txBody>
      </p:sp>
      <p:sp>
        <p:nvSpPr>
          <p:cNvPr id="14" name="Tijdelijke aanduiding voor afbeelding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16" name="Tijdelijke aanduiding voor afbeelding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17" name="Tijdelijke aanduiding voor afbeelding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15" name="Tijdelijke aanduiding voor afbeelding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20" name="Tijdelijke aanduiding voor datum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nl-NL" noProof="0" dirty="0"/>
              <a:t>20XX</a:t>
            </a:r>
          </a:p>
        </p:txBody>
      </p:sp>
      <p:sp>
        <p:nvSpPr>
          <p:cNvPr id="21" name="Tijdelijke aanduiding voor voettekst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nl-NL" noProof="0" dirty="0"/>
              <a:t>Voorbeeldtekst</a:t>
            </a:r>
          </a:p>
        </p:txBody>
      </p:sp>
      <p:sp>
        <p:nvSpPr>
          <p:cNvPr id="22" name="Tijdelijke aanduiding voor dianumm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nl-NL" noProof="0" smtClean="0"/>
              <a:pPr rtl="0"/>
              <a:t>‹nr.›</a:t>
            </a:fld>
            <a:endParaRPr lang="nl-NL" noProof="0" dirty="0"/>
          </a:p>
        </p:txBody>
      </p:sp>
    </p:spTree>
    <p:extLst>
      <p:ext uri="{BB962C8B-B14F-4D97-AF65-F5344CB8AC3E}">
        <p14:creationId xmlns:p14="http://schemas.microsoft.com/office/powerpoint/2010/main" val="844360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verzicht">
    <p:spTree>
      <p:nvGrpSpPr>
        <p:cNvPr id="1" name=""/>
        <p:cNvGrpSpPr/>
        <p:nvPr/>
      </p:nvGrpSpPr>
      <p:grpSpPr>
        <a:xfrm>
          <a:off x="0" y="0"/>
          <a:ext cx="0" cy="0"/>
          <a:chOff x="0" y="0"/>
          <a:chExt cx="0" cy="0"/>
        </a:xfrm>
      </p:grpSpPr>
      <p:sp useBgFill="1">
        <p:nvSpPr>
          <p:cNvPr id="5" name="Rechthoek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6" name="Titel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rtlCol="0" anchor="ctr">
            <a:normAutofit/>
          </a:bodyPr>
          <a:lstStyle>
            <a:lvl1pPr algn="l">
              <a:defRPr/>
            </a:lvl1pPr>
          </a:lstStyle>
          <a:p>
            <a:pPr algn="ctr" rtl="0"/>
            <a:r>
              <a:rPr lang="nl-NL" noProof="0"/>
              <a:t>Klik om stijl te bewerken</a:t>
            </a:r>
            <a:endParaRPr lang="nl-NL" noProof="0" dirty="0"/>
          </a:p>
        </p:txBody>
      </p:sp>
      <p:sp>
        <p:nvSpPr>
          <p:cNvPr id="8" name="Tijdelijke aanduiding voor inhoud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rtlCol="0">
            <a:normAutofit/>
          </a:bodyPr>
          <a:lstStyle>
            <a:lvl1pPr marL="0" indent="0">
              <a:buNone/>
              <a:defRPr/>
            </a:lvl1pPr>
          </a:lstStyle>
          <a:p>
            <a:pPr lvl="0" rtl="0"/>
            <a:r>
              <a:rPr lang="nl-NL" noProof="0"/>
              <a:t>Klikken om de tekststijl van het model te bewerken</a:t>
            </a:r>
          </a:p>
        </p:txBody>
      </p:sp>
      <p:sp>
        <p:nvSpPr>
          <p:cNvPr id="12" name="Tijdelijke aanduiding voor afbeelding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13" name="Tijdelijke aanduiding voor afbeelding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15" name="Vrije vorm: Vorm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nl-NL" noProof="0" dirty="0"/>
          </a:p>
        </p:txBody>
      </p:sp>
      <p:sp>
        <p:nvSpPr>
          <p:cNvPr id="20" name="Tijdelijke aanduiding voor datum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nl-NL" noProof="0" dirty="0"/>
              <a:t>20XX</a:t>
            </a:r>
          </a:p>
        </p:txBody>
      </p:sp>
      <p:sp>
        <p:nvSpPr>
          <p:cNvPr id="21" name="Tijdelijke aanduiding voor voettekst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nl-NL" noProof="0" dirty="0"/>
              <a:t>Voorbeeldtekst</a:t>
            </a:r>
          </a:p>
        </p:txBody>
      </p:sp>
      <p:sp>
        <p:nvSpPr>
          <p:cNvPr id="22" name="Tijdelijke aanduiding voor dianumm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nl-NL" noProof="0" smtClean="0"/>
              <a:pPr rtl="0"/>
              <a:t>‹nr.›</a:t>
            </a:fld>
            <a:endParaRPr lang="nl-NL" noProof="0" dirty="0"/>
          </a:p>
        </p:txBody>
      </p:sp>
    </p:spTree>
    <p:extLst>
      <p:ext uri="{BB962C8B-B14F-4D97-AF65-F5344CB8AC3E}">
        <p14:creationId xmlns:p14="http://schemas.microsoft.com/office/powerpoint/2010/main" val="418317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e-einde">
    <p:spTree>
      <p:nvGrpSpPr>
        <p:cNvPr id="1" name=""/>
        <p:cNvGrpSpPr/>
        <p:nvPr/>
      </p:nvGrpSpPr>
      <p:grpSpPr>
        <a:xfrm>
          <a:off x="0" y="0"/>
          <a:ext cx="0" cy="0"/>
          <a:chOff x="0" y="0"/>
          <a:chExt cx="0" cy="0"/>
        </a:xfrm>
      </p:grpSpPr>
      <p:sp useBgFill="1">
        <p:nvSpPr>
          <p:cNvPr id="15" name="Rechthoek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6" name="Titel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rtlCol="0" anchor="ctr">
            <a:normAutofit/>
          </a:bodyPr>
          <a:lstStyle>
            <a:lvl1pPr algn="l">
              <a:defRPr/>
            </a:lvl1pPr>
          </a:lstStyle>
          <a:p>
            <a:pPr algn="r" rtl="0"/>
            <a:r>
              <a:rPr lang="nl-NL" sz="4000" noProof="0"/>
              <a:t>Klik om stijl te bewerken</a:t>
            </a:r>
            <a:endParaRPr lang="nl-NL" sz="4000" noProof="0" dirty="0"/>
          </a:p>
        </p:txBody>
      </p:sp>
      <p:sp>
        <p:nvSpPr>
          <p:cNvPr id="17" name="Subtitel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rtlCol="0" anchor="ctr">
            <a:normAutofit/>
          </a:bodyPr>
          <a:lstStyle>
            <a:lvl1pPr marL="0" indent="0">
              <a:buNone/>
              <a:defRPr/>
            </a:lvl1pPr>
          </a:lstStyle>
          <a:p>
            <a:pPr algn="l" rtl="0"/>
            <a:r>
              <a:rPr lang="nl-NL" sz="1600" noProof="0"/>
              <a:t>Klikken om de ondertitelstijl van het model te bewerken</a:t>
            </a:r>
            <a:endParaRPr lang="nl-NL" sz="1600" noProof="0" dirty="0"/>
          </a:p>
        </p:txBody>
      </p:sp>
      <p:cxnSp>
        <p:nvCxnSpPr>
          <p:cNvPr id="19" name="Rechte verbindingslijn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Tijdelijke aanduiding voor afbeelding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Tree>
    <p:extLst>
      <p:ext uri="{BB962C8B-B14F-4D97-AF65-F5344CB8AC3E}">
        <p14:creationId xmlns:p14="http://schemas.microsoft.com/office/powerpoint/2010/main" val="3216231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itaat">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rtlCol="0">
            <a:normAutofit fontScale="90000"/>
          </a:bodyPr>
          <a:lstStyle>
            <a:lvl1pPr algn="ctr">
              <a:defRPr/>
            </a:lvl1pPr>
          </a:lstStyle>
          <a:p>
            <a:pPr rtl="0"/>
            <a:r>
              <a:rPr lang="nl-NL" noProof="0"/>
              <a:t>Klik om stijl te bewerken</a:t>
            </a:r>
          </a:p>
        </p:txBody>
      </p:sp>
      <p:sp>
        <p:nvSpPr>
          <p:cNvPr id="6" name="Subtitel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rtlCol="0">
            <a:normAutofit/>
          </a:bodyPr>
          <a:lstStyle>
            <a:lvl1pPr marL="0" indent="0" algn="ctr">
              <a:buNone/>
              <a:defRPr/>
            </a:lvl1pPr>
          </a:lstStyle>
          <a:p>
            <a:pPr rtl="0"/>
            <a:r>
              <a:rPr lang="nl-NL" sz="1600" noProof="0"/>
              <a:t>Klikken om de ondertitelstijl van het model te bewerken</a:t>
            </a:r>
          </a:p>
        </p:txBody>
      </p:sp>
      <p:sp>
        <p:nvSpPr>
          <p:cNvPr id="7" name="Vrije vorm: Vorm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nl-NL" noProof="0"/>
          </a:p>
        </p:txBody>
      </p:sp>
      <p:sp>
        <p:nvSpPr>
          <p:cNvPr id="11" name="Tijdelijke aanduiding voor afbeelding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rtlCol="0"/>
          <a:lstStyle/>
          <a:p>
            <a:pPr rtl="0"/>
            <a:r>
              <a:rPr lang="nl-NL" noProof="0"/>
              <a:t>Klik op het pictogram als u een afbeelding wilt toevoegen</a:t>
            </a:r>
          </a:p>
        </p:txBody>
      </p:sp>
      <p:sp>
        <p:nvSpPr>
          <p:cNvPr id="13" name="Tijdelijke aanduiding voor afbeelding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rtlCol="0"/>
          <a:lstStyle/>
          <a:p>
            <a:pPr rtl="0"/>
            <a:r>
              <a:rPr lang="nl-NL" noProof="0"/>
              <a:t>Klik op het pictogram als u een afbeelding wilt toevoegen</a:t>
            </a:r>
          </a:p>
        </p:txBody>
      </p:sp>
      <p:sp>
        <p:nvSpPr>
          <p:cNvPr id="10" name="Tijdelijke aanduiding voor datum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nl-NL" noProof="0"/>
              <a:t>20XX</a:t>
            </a:r>
          </a:p>
        </p:txBody>
      </p:sp>
      <p:sp>
        <p:nvSpPr>
          <p:cNvPr id="12" name="Tijdelijke aanduiding voor voettekst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nl-NL" noProof="0"/>
              <a:t>Voorbeeldtekst</a:t>
            </a:r>
          </a:p>
        </p:txBody>
      </p:sp>
      <p:sp>
        <p:nvSpPr>
          <p:cNvPr id="14" name="Tijdelijke aanduiding voor dianumm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03602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fsluiting">
    <p:spTree>
      <p:nvGrpSpPr>
        <p:cNvPr id="1" name=""/>
        <p:cNvGrpSpPr/>
        <p:nvPr/>
      </p:nvGrpSpPr>
      <p:grpSpPr>
        <a:xfrm>
          <a:off x="0" y="0"/>
          <a:ext cx="0" cy="0"/>
          <a:chOff x="0" y="0"/>
          <a:chExt cx="0" cy="0"/>
        </a:xfrm>
      </p:grpSpPr>
      <p:sp useBgFill="1">
        <p:nvSpPr>
          <p:cNvPr id="5" name="Rechthoek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6" name="Titel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rtlCol="0" anchor="ctr">
            <a:normAutofit/>
          </a:bodyPr>
          <a:lstStyle>
            <a:lvl1pPr algn="ctr">
              <a:defRPr/>
            </a:lvl1pPr>
          </a:lstStyle>
          <a:p>
            <a:pPr algn="ctr" rtl="0"/>
            <a:r>
              <a:rPr lang="nl-NL" noProof="0"/>
              <a:t>Klik om stijl te bewerken</a:t>
            </a:r>
            <a:endParaRPr lang="nl-NL" noProof="0" dirty="0"/>
          </a:p>
        </p:txBody>
      </p:sp>
      <p:sp>
        <p:nvSpPr>
          <p:cNvPr id="8" name="Tijdelijke aanduiding voor inhoud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rtlCol="0">
            <a:normAutofit/>
          </a:bodyPr>
          <a:lstStyle>
            <a:lvl1pPr marL="0" indent="0" algn="ctr">
              <a:buNone/>
              <a:defRPr/>
            </a:lvl1pPr>
          </a:lstStyle>
          <a:p>
            <a:pPr lvl="0" rtl="0"/>
            <a:r>
              <a:rPr lang="nl-NL" noProof="0"/>
              <a:t>Klikken om de tekststijl van het model te bewerken</a:t>
            </a:r>
          </a:p>
        </p:txBody>
      </p:sp>
      <p:sp>
        <p:nvSpPr>
          <p:cNvPr id="2" name="Tijdelijke aanduiding voor datum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nl-NL" noProof="0" dirty="0"/>
              <a:t>20XX</a:t>
            </a:r>
          </a:p>
        </p:txBody>
      </p:sp>
      <p:sp>
        <p:nvSpPr>
          <p:cNvPr id="11" name="Tijdelijke aanduiding voor afbeelding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3" name="Tijdelijke aanduiding voor voettekst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nl-NL" noProof="0" dirty="0"/>
              <a:t>Voorbeeldtekst</a:t>
            </a:r>
          </a:p>
        </p:txBody>
      </p:sp>
      <p:sp>
        <p:nvSpPr>
          <p:cNvPr id="4" name="Tijdelijke aanduiding voor dianumm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nl-NL" noProof="0" smtClean="0"/>
              <a:t>‹nr.›</a:t>
            </a:fld>
            <a:endParaRPr lang="nl-NL" noProof="0" dirty="0"/>
          </a:p>
        </p:txBody>
      </p:sp>
      <p:cxnSp>
        <p:nvCxnSpPr>
          <p:cNvPr id="7" name="Rechte verbindingslijn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690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useBgFill="1">
        <p:nvSpPr>
          <p:cNvPr id="5" name="Rechthoek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noProof="0" dirty="0"/>
          </a:p>
        </p:txBody>
      </p:sp>
      <p:sp>
        <p:nvSpPr>
          <p:cNvPr id="6" name="Titel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rtlCol="0" anchor="ctr">
            <a:noAutofit/>
          </a:bodyPr>
          <a:lstStyle>
            <a:lvl1pPr algn="l">
              <a:spcBef>
                <a:spcPts val="0"/>
              </a:spcBef>
              <a:defRPr baseline="0"/>
            </a:lvl1pPr>
          </a:lstStyle>
          <a:p>
            <a:pPr algn="ctr" rtl="0"/>
            <a:r>
              <a:rPr lang="nl-NL" noProof="0"/>
              <a:t>Klik om stijl te bewerken</a:t>
            </a:r>
            <a:endParaRPr lang="nl-NL" noProof="0" dirty="0"/>
          </a:p>
        </p:txBody>
      </p:sp>
      <p:sp>
        <p:nvSpPr>
          <p:cNvPr id="10" name="Tijdelijke aanduiding voor tekst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rtlCol="0"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rtl="0"/>
            <a:r>
              <a:rPr lang="nl-NL" noProof="0" dirty="0"/>
              <a:t>Klik om tekst toe te voegen</a:t>
            </a:r>
          </a:p>
        </p:txBody>
      </p:sp>
      <p:sp>
        <p:nvSpPr>
          <p:cNvPr id="13" name="Tijdelijke aanduiding voor afbeelding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18" name="Tijdelijke aanduiding voor datum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nl-NL" noProof="0" dirty="0"/>
              <a:t>20XX</a:t>
            </a:r>
          </a:p>
        </p:txBody>
      </p:sp>
      <p:sp>
        <p:nvSpPr>
          <p:cNvPr id="14" name="Tijdelijke aanduiding voor afbeelding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sp>
        <p:nvSpPr>
          <p:cNvPr id="19" name="Tijdelijke aanduiding voor voettekst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nl-NL" noProof="0" dirty="0"/>
              <a:t>Voorbeeldtekst</a:t>
            </a:r>
          </a:p>
        </p:txBody>
      </p:sp>
      <p:sp>
        <p:nvSpPr>
          <p:cNvPr id="15" name="Tijdelijke aanduiding voor afbeelding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rtlCol="0"/>
          <a:lstStyle/>
          <a:p>
            <a:pPr rtl="0"/>
            <a:r>
              <a:rPr lang="nl-NL" noProof="0"/>
              <a:t>Klik op het pictogram als u een afbeelding wilt toevoegen</a:t>
            </a:r>
            <a:endParaRPr lang="nl-NL" noProof="0" dirty="0"/>
          </a:p>
        </p:txBody>
      </p:sp>
      <p:cxnSp>
        <p:nvCxnSpPr>
          <p:cNvPr id="7" name="Rechte verbindingslijn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305437"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Tijdelijke aanduiding voor dianumm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nl-NL" noProof="0" smtClean="0"/>
              <a:pPr rtl="0"/>
              <a:t>‹nr.›</a:t>
            </a:fld>
            <a:endParaRPr lang="nl-NL" noProof="0" dirty="0"/>
          </a:p>
        </p:txBody>
      </p:sp>
    </p:spTree>
    <p:extLst>
      <p:ext uri="{BB962C8B-B14F-4D97-AF65-F5344CB8AC3E}">
        <p14:creationId xmlns:p14="http://schemas.microsoft.com/office/powerpoint/2010/main" val="147397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a:t>Klik om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0578ACC-22D6-47C1-A373-4FD133E34F3C}"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88115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rtl="0"/>
            <a:r>
              <a:rPr lang="nl-NL" noProof="0"/>
              <a:t>20XX</a:t>
            </a:r>
          </a:p>
        </p:txBody>
      </p:sp>
      <p:sp>
        <p:nvSpPr>
          <p:cNvPr id="6" name="Footer Placeholder 5"/>
          <p:cNvSpPr>
            <a:spLocks noGrp="1"/>
          </p:cNvSpPr>
          <p:nvPr>
            <p:ph type="ftr" sz="quarter" idx="11"/>
          </p:nvPr>
        </p:nvSpPr>
        <p:spPr/>
        <p:txBody>
          <a:bodyPr/>
          <a:lstStyle/>
          <a:p>
            <a:pPr rtl="0"/>
            <a:r>
              <a:rPr lang="nl-NL" noProof="0"/>
              <a:t>Voorbeeldtekst</a:t>
            </a:r>
          </a:p>
        </p:txBody>
      </p:sp>
      <p:sp>
        <p:nvSpPr>
          <p:cNvPr id="7" name="Slide Number Placeholder 6"/>
          <p:cNvSpPr>
            <a:spLocks noGrp="1"/>
          </p:cNvSpPr>
          <p:nvPr>
            <p:ph type="sldNum" sz="quarter" idx="12"/>
          </p:nvPr>
        </p:nvSpPr>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49923129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a:t>Klik om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0322" y="3030008"/>
            <a:ext cx="4698355" cy="29061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pPr rtl="0"/>
            <a:r>
              <a:rPr lang="nl-NL" noProof="0"/>
              <a:t>20XX</a:t>
            </a:r>
          </a:p>
        </p:txBody>
      </p:sp>
      <p:sp>
        <p:nvSpPr>
          <p:cNvPr id="8" name="Footer Placeholder 7"/>
          <p:cNvSpPr>
            <a:spLocks noGrp="1"/>
          </p:cNvSpPr>
          <p:nvPr>
            <p:ph type="ftr" sz="quarter" idx="11"/>
          </p:nvPr>
        </p:nvSpPr>
        <p:spPr/>
        <p:txBody>
          <a:bodyPr/>
          <a:lstStyle/>
          <a:p>
            <a:pPr rtl="0"/>
            <a:r>
              <a:rPr lang="nl-NL" noProof="0"/>
              <a:t>Voorbeeldtekst</a:t>
            </a:r>
          </a:p>
        </p:txBody>
      </p:sp>
      <p:sp>
        <p:nvSpPr>
          <p:cNvPr id="9" name="Slide Number Placeholder 8"/>
          <p:cNvSpPr>
            <a:spLocks noGrp="1"/>
          </p:cNvSpPr>
          <p:nvPr>
            <p:ph type="sldNum" sz="quarter" idx="12"/>
          </p:nvPr>
        </p:nvSpPr>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218346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pPr rtl="0"/>
            <a:r>
              <a:rPr lang="nl-NL" noProof="0"/>
              <a:t>20XX</a:t>
            </a:r>
          </a:p>
        </p:txBody>
      </p:sp>
      <p:sp>
        <p:nvSpPr>
          <p:cNvPr id="4" name="Footer Placeholder 3"/>
          <p:cNvSpPr>
            <a:spLocks noGrp="1"/>
          </p:cNvSpPr>
          <p:nvPr>
            <p:ph type="ftr" sz="quarter" idx="11"/>
          </p:nvPr>
        </p:nvSpPr>
        <p:spPr/>
        <p:txBody>
          <a:bodyPr/>
          <a:lstStyle/>
          <a:p>
            <a:pPr rtl="0"/>
            <a:r>
              <a:rPr lang="nl-NL" noProof="0"/>
              <a:t>Voorbeeldtekst</a:t>
            </a:r>
          </a:p>
        </p:txBody>
      </p:sp>
      <p:sp>
        <p:nvSpPr>
          <p:cNvPr id="5" name="Slide Number Placeholder 4"/>
          <p:cNvSpPr>
            <a:spLocks noGrp="1"/>
          </p:cNvSpPr>
          <p:nvPr>
            <p:ph type="sldNum" sz="quarter" idx="12"/>
          </p:nvPr>
        </p:nvSpPr>
        <p:spPr/>
        <p:txBody>
          <a:body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356594867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18677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331444B-B92B-4E27-8C94-BB93EAF5CB18}" type="datetimeFigureOut">
              <a:rPr lang="en-US" dirty="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20265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a:t>Klik om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63EFA5E-FA76-400D-B3DC-F0BA90E6D107}" type="datetimeFigureOut">
              <a:rPr lang="en-US" dirty="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49368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r>
              <a:rPr lang="nl-NL" noProof="0"/>
              <a:t>20XX</a:t>
            </a: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r>
              <a:rPr lang="nl-NL" noProof="0"/>
              <a:t>Voorbeeldtekst</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rtl="0"/>
            <a:fld id="{AE208ADF-3ADD-483D-A721-14E3EEE2C135}" type="slidenum">
              <a:rPr lang="nl-NL" noProof="0" smtClean="0"/>
              <a:pPr rtl="0"/>
              <a:t>‹nr.›</a:t>
            </a:fld>
            <a:endParaRPr lang="nl-NL" noProof="0"/>
          </a:p>
        </p:txBody>
      </p:sp>
    </p:spTree>
    <p:extLst>
      <p:ext uri="{BB962C8B-B14F-4D97-AF65-F5344CB8AC3E}">
        <p14:creationId xmlns:p14="http://schemas.microsoft.com/office/powerpoint/2010/main" val="285157581"/>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63" r:id="rId25"/>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3.jfif"/></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8.jfi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B210985-9781-47D4-8147-CDA050509E97}"/>
              </a:ext>
            </a:extLst>
          </p:cNvPr>
          <p:cNvSpPr>
            <a:spLocks noGrp="1"/>
          </p:cNvSpPr>
          <p:nvPr>
            <p:ph type="dt" sz="half" idx="10"/>
          </p:nvPr>
        </p:nvSpPr>
        <p:spPr/>
        <p:txBody>
          <a:bodyPr/>
          <a:lstStyle/>
          <a:p>
            <a:pPr rtl="0"/>
            <a:r>
              <a:rPr lang="nl-NL" dirty="0"/>
              <a:t>Februari 2022</a:t>
            </a:r>
          </a:p>
        </p:txBody>
      </p:sp>
      <p:sp>
        <p:nvSpPr>
          <p:cNvPr id="6" name="Tijdelijke aanduiding voor dianummer 5">
            <a:extLst>
              <a:ext uri="{FF2B5EF4-FFF2-40B4-BE49-F238E27FC236}">
                <a16:creationId xmlns:a16="http://schemas.microsoft.com/office/drawing/2014/main" id="{321DA3E5-4C91-4F61-8E5D-20A3F0D9C278}"/>
              </a:ext>
            </a:extLst>
          </p:cNvPr>
          <p:cNvSpPr>
            <a:spLocks noGrp="1"/>
          </p:cNvSpPr>
          <p:nvPr>
            <p:ph type="sldNum" sz="quarter" idx="12"/>
          </p:nvPr>
        </p:nvSpPr>
        <p:spPr/>
        <p:txBody>
          <a:bodyPr/>
          <a:lstStyle/>
          <a:p>
            <a:pPr rtl="0"/>
            <a:fld id="{AE208ADF-3ADD-483D-A721-14E3EEE2C135}" type="slidenum">
              <a:rPr lang="nl-NL" smtClean="0"/>
              <a:t>1</a:t>
            </a:fld>
            <a:endParaRPr lang="nl-NL"/>
          </a:p>
        </p:txBody>
      </p:sp>
      <p:sp>
        <p:nvSpPr>
          <p:cNvPr id="4" name="Titel 3">
            <a:extLst>
              <a:ext uri="{FF2B5EF4-FFF2-40B4-BE49-F238E27FC236}">
                <a16:creationId xmlns:a16="http://schemas.microsoft.com/office/drawing/2014/main" id="{365A3385-7A97-4B91-90E4-313A5F6486BE}"/>
              </a:ext>
            </a:extLst>
          </p:cNvPr>
          <p:cNvSpPr>
            <a:spLocks noGrp="1"/>
          </p:cNvSpPr>
          <p:nvPr>
            <p:ph type="ctrTitle"/>
          </p:nvPr>
        </p:nvSpPr>
        <p:spPr>
          <a:xfrm>
            <a:off x="684361" y="673100"/>
            <a:ext cx="2897039" cy="1054100"/>
          </a:xfrm>
        </p:spPr>
        <p:txBody>
          <a:bodyPr vert="horz" lIns="91440" tIns="45720" rIns="91440" bIns="45720" rtlCol="0" anchor="b" anchorCtr="0">
            <a:normAutofit fontScale="90000"/>
          </a:bodyPr>
          <a:lstStyle/>
          <a:p>
            <a:pPr rtl="0"/>
            <a:r>
              <a:rPr lang="nl-NL" dirty="0"/>
              <a:t>Spreekbeurt over konijnen</a:t>
            </a:r>
          </a:p>
        </p:txBody>
      </p:sp>
      <p:sp>
        <p:nvSpPr>
          <p:cNvPr id="5" name="Subtitel 4">
            <a:extLst>
              <a:ext uri="{FF2B5EF4-FFF2-40B4-BE49-F238E27FC236}">
                <a16:creationId xmlns:a16="http://schemas.microsoft.com/office/drawing/2014/main" id="{6D600243-42CA-42D2-A56A-C6924D272A5B}"/>
              </a:ext>
            </a:extLst>
          </p:cNvPr>
          <p:cNvSpPr>
            <a:spLocks noGrp="1"/>
          </p:cNvSpPr>
          <p:nvPr>
            <p:ph type="subTitle" idx="1"/>
          </p:nvPr>
        </p:nvSpPr>
        <p:spPr>
          <a:xfrm>
            <a:off x="744876" y="2857501"/>
            <a:ext cx="2836524" cy="3454158"/>
          </a:xfrm>
        </p:spPr>
        <p:txBody>
          <a:bodyPr vert="horz" lIns="91440" tIns="45720" rIns="91440" bIns="45720" rtlCol="0" anchor="t">
            <a:normAutofit fontScale="85000" lnSpcReduction="20000"/>
          </a:bodyPr>
          <a:lstStyle/>
          <a:p>
            <a:pPr rtl="0"/>
            <a:r>
              <a:rPr lang="nl-NL" sz="1200" dirty="0"/>
              <a:t>Presentatie:</a:t>
            </a:r>
          </a:p>
          <a:p>
            <a:pPr rtl="0"/>
            <a:endParaRPr lang="nl-NL" sz="1200" dirty="0"/>
          </a:p>
          <a:p>
            <a:pPr rtl="0"/>
            <a:endParaRPr lang="nl-NL" sz="1200" dirty="0"/>
          </a:p>
          <a:p>
            <a:pPr rtl="0"/>
            <a:endParaRPr lang="nl-NL" sz="1200" dirty="0"/>
          </a:p>
          <a:p>
            <a:pPr rtl="0"/>
            <a:endParaRPr lang="nl-NL" sz="1200" dirty="0"/>
          </a:p>
          <a:p>
            <a:pPr rtl="0"/>
            <a:endParaRPr lang="nl-NL" sz="1200" dirty="0"/>
          </a:p>
          <a:p>
            <a:pPr rtl="0"/>
            <a:endParaRPr lang="nl-NL" sz="1200" dirty="0"/>
          </a:p>
          <a:p>
            <a:pPr rtl="0"/>
            <a:endParaRPr lang="nl-NL" dirty="0"/>
          </a:p>
          <a:p>
            <a:pPr rtl="0"/>
            <a:endParaRPr lang="nl-NL" dirty="0"/>
          </a:p>
          <a:p>
            <a:pPr rtl="0"/>
            <a:r>
              <a:rPr lang="nl-NL" dirty="0" err="1"/>
              <a:t>OliviA</a:t>
            </a:r>
            <a:endParaRPr lang="nl-NL" dirty="0"/>
          </a:p>
        </p:txBody>
      </p:sp>
      <p:pic>
        <p:nvPicPr>
          <p:cNvPr id="34" name="Tijdelijke aanduiding voor afbeelding 33">
            <a:extLst>
              <a:ext uri="{FF2B5EF4-FFF2-40B4-BE49-F238E27FC236}">
                <a16:creationId xmlns:a16="http://schemas.microsoft.com/office/drawing/2014/main" id="{19A655A7-3C9A-4D6A-816B-7A3F1739792A}"/>
              </a:ext>
            </a:extLst>
          </p:cNvPr>
          <p:cNvPicPr>
            <a:picLocks noGrp="1" noChangeAspect="1"/>
          </p:cNvPicPr>
          <p:nvPr>
            <p:ph type="pic" sz="quarter" idx="13"/>
          </p:nvPr>
        </p:nvPicPr>
        <p:blipFill rotWithShape="1">
          <a:blip r:embed="rId3"/>
          <a:srcRect l="8534" t="-7172" r="5059" b="-7509"/>
          <a:stretch/>
        </p:blipFill>
        <p:spPr>
          <a:xfrm>
            <a:off x="3846662" y="393700"/>
            <a:ext cx="8086545" cy="6464300"/>
          </a:xfrm>
          <a:noFill/>
        </p:spPr>
      </p:pic>
      <p:pic>
        <p:nvPicPr>
          <p:cNvPr id="12" name="Afbeelding 11">
            <a:extLst>
              <a:ext uri="{FF2B5EF4-FFF2-40B4-BE49-F238E27FC236}">
                <a16:creationId xmlns:a16="http://schemas.microsoft.com/office/drawing/2014/main" id="{D772B5A4-3E2F-4C86-A093-669F85456DCA}"/>
              </a:ext>
            </a:extLst>
          </p:cNvPr>
          <p:cNvPicPr>
            <a:picLocks noChangeAspect="1"/>
          </p:cNvPicPr>
          <p:nvPr/>
        </p:nvPicPr>
        <p:blipFill>
          <a:blip r:embed="rId4"/>
          <a:stretch>
            <a:fillRect/>
          </a:stretch>
        </p:blipFill>
        <p:spPr>
          <a:xfrm>
            <a:off x="744876" y="4584580"/>
            <a:ext cx="1083924" cy="1383818"/>
          </a:xfrm>
          <a:prstGeom prst="rect">
            <a:avLst/>
          </a:prstGeom>
        </p:spPr>
      </p:pic>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BDAC4-BCFB-42F6-BA9A-039BB65BF0A4}"/>
              </a:ext>
            </a:extLst>
          </p:cNvPr>
          <p:cNvSpPr>
            <a:spLocks noGrp="1"/>
          </p:cNvSpPr>
          <p:nvPr>
            <p:ph type="title"/>
          </p:nvPr>
        </p:nvSpPr>
        <p:spPr>
          <a:xfrm>
            <a:off x="5994400" y="406401"/>
            <a:ext cx="5575300" cy="1066800"/>
          </a:xfrm>
        </p:spPr>
        <p:txBody>
          <a:bodyPr rtlCol="0">
            <a:normAutofit fontScale="90000"/>
          </a:bodyPr>
          <a:lstStyle/>
          <a:p>
            <a:pPr rtl="0"/>
            <a:r>
              <a:rPr lang="nl-NL" dirty="0"/>
              <a:t> Verzorging van een konijn</a:t>
            </a:r>
          </a:p>
        </p:txBody>
      </p:sp>
      <p:sp>
        <p:nvSpPr>
          <p:cNvPr id="3" name="Tijdelijke aanduiding voor inhoud 2">
            <a:extLst>
              <a:ext uri="{FF2B5EF4-FFF2-40B4-BE49-F238E27FC236}">
                <a16:creationId xmlns:a16="http://schemas.microsoft.com/office/drawing/2014/main" id="{AA3941B7-49D8-4ECD-BBC8-6588DECB37CC}"/>
              </a:ext>
            </a:extLst>
          </p:cNvPr>
          <p:cNvSpPr>
            <a:spLocks noGrp="1"/>
          </p:cNvSpPr>
          <p:nvPr>
            <p:ph idx="1"/>
          </p:nvPr>
        </p:nvSpPr>
        <p:spPr>
          <a:xfrm>
            <a:off x="6096000" y="1295400"/>
            <a:ext cx="5765800" cy="4825999"/>
          </a:xfrm>
        </p:spPr>
        <p:txBody>
          <a:bodyPr rtlCol="0">
            <a:normAutofit/>
          </a:bodyPr>
          <a:lstStyle/>
          <a:p>
            <a:pPr rtl="0"/>
            <a:endParaRPr lang="nl-NL" dirty="0"/>
          </a:p>
          <a:p>
            <a:pPr rtl="0"/>
            <a:r>
              <a:rPr lang="nl-NL" dirty="0"/>
              <a:t>Als je een konijn hebt wil je hem of haar natuurlijk goed verzorgen.</a:t>
            </a:r>
          </a:p>
          <a:p>
            <a:pPr rtl="0"/>
            <a:r>
              <a:rPr lang="nl-NL" dirty="0"/>
              <a:t> Je hebt nodig: </a:t>
            </a:r>
          </a:p>
          <a:p>
            <a:pPr marL="342900" indent="-342900" rtl="0">
              <a:buFont typeface="Arial" panose="020B0604020202020204" pitchFamily="34" charset="0"/>
              <a:buChar char="•"/>
            </a:pPr>
            <a:r>
              <a:rPr lang="nl-NL" dirty="0"/>
              <a:t>Een groot hok met of zonder een ren</a:t>
            </a:r>
          </a:p>
          <a:p>
            <a:pPr marL="342900" indent="-342900" rtl="0">
              <a:buFont typeface="Arial" panose="020B0604020202020204" pitchFamily="34" charset="0"/>
              <a:buChar char="•"/>
            </a:pPr>
            <a:r>
              <a:rPr lang="nl-NL" dirty="0"/>
              <a:t>Een voerbak</a:t>
            </a:r>
          </a:p>
          <a:p>
            <a:pPr marL="342900" indent="-342900" rtl="0">
              <a:buFont typeface="Arial" panose="020B0604020202020204" pitchFamily="34" charset="0"/>
              <a:buChar char="•"/>
            </a:pPr>
            <a:r>
              <a:rPr lang="nl-NL" dirty="0"/>
              <a:t>Drinkfles</a:t>
            </a:r>
          </a:p>
          <a:p>
            <a:pPr marL="342900" indent="-342900" rtl="0">
              <a:buFont typeface="Arial" panose="020B0604020202020204" pitchFamily="34" charset="0"/>
              <a:buChar char="•"/>
            </a:pPr>
            <a:r>
              <a:rPr lang="nl-NL" dirty="0"/>
              <a:t> en een speeltje  </a:t>
            </a:r>
          </a:p>
          <a:p>
            <a:pPr rtl="0"/>
            <a:r>
              <a:rPr lang="nl-NL" dirty="0"/>
              <a:t>Je kunt het best 2 konijnen nemen want konijnen zijn namelijk groepsdieren.</a:t>
            </a:r>
          </a:p>
        </p:txBody>
      </p:sp>
      <p:pic>
        <p:nvPicPr>
          <p:cNvPr id="11" name="Tijdelijke aanduiding voor afbeelding 10">
            <a:extLst>
              <a:ext uri="{FF2B5EF4-FFF2-40B4-BE49-F238E27FC236}">
                <a16:creationId xmlns:a16="http://schemas.microsoft.com/office/drawing/2014/main" id="{1A19B865-702E-4C39-A12C-DE43C07103D1}"/>
              </a:ext>
            </a:extLst>
          </p:cNvPr>
          <p:cNvPicPr>
            <a:picLocks noGrp="1" noChangeAspect="1"/>
          </p:cNvPicPr>
          <p:nvPr>
            <p:ph type="pic" sz="quarter" idx="13"/>
          </p:nvPr>
        </p:nvPicPr>
        <p:blipFill>
          <a:blip r:embed="rId3"/>
          <a:srcRect t="16838" b="16838"/>
          <a:stretch>
            <a:fillRect/>
          </a:stretch>
        </p:blipFill>
        <p:spPr>
          <a:xfrm>
            <a:off x="414105" y="649069"/>
            <a:ext cx="5129838" cy="2779932"/>
          </a:xfrm>
        </p:spPr>
      </p:pic>
      <p:pic>
        <p:nvPicPr>
          <p:cNvPr id="7" name="Tijdelijke aanduiding voor afbeelding 6">
            <a:extLst>
              <a:ext uri="{FF2B5EF4-FFF2-40B4-BE49-F238E27FC236}">
                <a16:creationId xmlns:a16="http://schemas.microsoft.com/office/drawing/2014/main" id="{D3F4A00A-502E-4A32-96FF-92AB9C637819}"/>
              </a:ext>
            </a:extLst>
          </p:cNvPr>
          <p:cNvPicPr>
            <a:picLocks noGrp="1" noChangeAspect="1"/>
          </p:cNvPicPr>
          <p:nvPr>
            <p:ph type="pic" sz="quarter" idx="14"/>
          </p:nvPr>
        </p:nvPicPr>
        <p:blipFill rotWithShape="1">
          <a:blip r:embed="rId4"/>
          <a:srcRect l="12545" t="4200" r="6072" b="2256"/>
          <a:stretch/>
        </p:blipFill>
        <p:spPr>
          <a:xfrm>
            <a:off x="414104" y="3775322"/>
            <a:ext cx="5129839" cy="2152193"/>
          </a:xfrm>
        </p:spPr>
      </p:pic>
      <p:sp>
        <p:nvSpPr>
          <p:cNvPr id="42" name="Tijdelijke aanduiding voor datum 41">
            <a:extLst>
              <a:ext uri="{FF2B5EF4-FFF2-40B4-BE49-F238E27FC236}">
                <a16:creationId xmlns:a16="http://schemas.microsoft.com/office/drawing/2014/main" id="{A5A3223A-374C-401B-80E4-3393BA4AA8D5}"/>
              </a:ext>
            </a:extLst>
          </p:cNvPr>
          <p:cNvSpPr>
            <a:spLocks noGrp="1"/>
          </p:cNvSpPr>
          <p:nvPr>
            <p:ph type="dt" sz="half" idx="2"/>
          </p:nvPr>
        </p:nvSpPr>
        <p:spPr/>
        <p:txBody>
          <a:bodyPr rtlCol="0"/>
          <a:lstStyle/>
          <a:p>
            <a:pPr rtl="0"/>
            <a:r>
              <a:rPr lang="nl-NL" dirty="0"/>
              <a:t>Februari 2022</a:t>
            </a:r>
          </a:p>
        </p:txBody>
      </p:sp>
      <p:sp>
        <p:nvSpPr>
          <p:cNvPr id="43" name="Tijdelijke aanduiding voor voettekst 42">
            <a:extLst>
              <a:ext uri="{FF2B5EF4-FFF2-40B4-BE49-F238E27FC236}">
                <a16:creationId xmlns:a16="http://schemas.microsoft.com/office/drawing/2014/main" id="{381B4F17-2538-4C37-AA9B-B8EBF5C89333}"/>
              </a:ext>
            </a:extLst>
          </p:cNvPr>
          <p:cNvSpPr>
            <a:spLocks noGrp="1"/>
          </p:cNvSpPr>
          <p:nvPr>
            <p:ph type="ftr" sz="quarter" idx="3"/>
          </p:nvPr>
        </p:nvSpPr>
        <p:spPr/>
        <p:txBody>
          <a:bodyPr rtlCol="0"/>
          <a:lstStyle/>
          <a:p>
            <a:pPr rtl="0"/>
            <a:r>
              <a:rPr lang="nl-NL" dirty="0"/>
              <a:t>Olivia</a:t>
            </a:r>
          </a:p>
        </p:txBody>
      </p:sp>
      <p:sp>
        <p:nvSpPr>
          <p:cNvPr id="44" name="Tijdelijke aanduiding voor dianummer 43">
            <a:extLst>
              <a:ext uri="{FF2B5EF4-FFF2-40B4-BE49-F238E27FC236}">
                <a16:creationId xmlns:a16="http://schemas.microsoft.com/office/drawing/2014/main" id="{5BF29222-3F80-4F2B-90CE-3D40FFF16D70}"/>
              </a:ext>
            </a:extLst>
          </p:cNvPr>
          <p:cNvSpPr>
            <a:spLocks noGrp="1"/>
          </p:cNvSpPr>
          <p:nvPr>
            <p:ph type="sldNum" sz="quarter" idx="4"/>
          </p:nvPr>
        </p:nvSpPr>
        <p:spPr/>
        <p:txBody>
          <a:bodyPr rtlCol="0"/>
          <a:lstStyle/>
          <a:p>
            <a:pPr rtl="0"/>
            <a:fld id="{AE208ADF-3ADD-483D-A721-14E3EEE2C135}" type="slidenum">
              <a:rPr lang="nl-NL" smtClean="0"/>
              <a:pPr rtl="0"/>
              <a:t>10</a:t>
            </a:fld>
            <a:endParaRPr lang="nl-NL" dirty="0"/>
          </a:p>
        </p:txBody>
      </p:sp>
    </p:spTree>
    <p:extLst>
      <p:ext uri="{BB962C8B-B14F-4D97-AF65-F5344CB8AC3E}">
        <p14:creationId xmlns:p14="http://schemas.microsoft.com/office/powerpoint/2010/main" val="1902678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BDAC4-BCFB-42F6-BA9A-039BB65BF0A4}"/>
              </a:ext>
            </a:extLst>
          </p:cNvPr>
          <p:cNvSpPr>
            <a:spLocks noGrp="1"/>
          </p:cNvSpPr>
          <p:nvPr>
            <p:ph type="title"/>
          </p:nvPr>
        </p:nvSpPr>
        <p:spPr>
          <a:xfrm>
            <a:off x="647700" y="1549400"/>
            <a:ext cx="6845300" cy="800100"/>
          </a:xfrm>
        </p:spPr>
        <p:txBody>
          <a:bodyPr rtlCol="0">
            <a:normAutofit/>
          </a:bodyPr>
          <a:lstStyle/>
          <a:p>
            <a:r>
              <a:rPr lang="nl-NL" dirty="0"/>
              <a:t>Het konijnen hok /verblijf</a:t>
            </a:r>
          </a:p>
        </p:txBody>
      </p:sp>
      <p:sp>
        <p:nvSpPr>
          <p:cNvPr id="3" name="Tijdelijke aanduiding voor inhoud 2">
            <a:extLst>
              <a:ext uri="{FF2B5EF4-FFF2-40B4-BE49-F238E27FC236}">
                <a16:creationId xmlns:a16="http://schemas.microsoft.com/office/drawing/2014/main" id="{AA3941B7-49D8-4ECD-BBC8-6588DECB37CC}"/>
              </a:ext>
            </a:extLst>
          </p:cNvPr>
          <p:cNvSpPr>
            <a:spLocks noGrp="1"/>
          </p:cNvSpPr>
          <p:nvPr>
            <p:ph idx="1"/>
          </p:nvPr>
        </p:nvSpPr>
        <p:spPr>
          <a:xfrm>
            <a:off x="682925" y="2616094"/>
            <a:ext cx="6149675" cy="2997306"/>
          </a:xfrm>
        </p:spPr>
        <p:txBody>
          <a:bodyPr rtlCol="0">
            <a:normAutofit/>
          </a:bodyPr>
          <a:lstStyle/>
          <a:p>
            <a:pPr rtl="0"/>
            <a:r>
              <a:rPr lang="nl-NL" dirty="0"/>
              <a:t>De meeste tamme konijnen krijgen een hok om in te wonen, het is belangrijk dat dit een stevig hok is. Een hok moet minimaal 1 tot  2 vierkante meter groot zijn. Het best kun je naast het hok ook nog zorgen voor een buiten ren. Een konijn springt namelijk graag.</a:t>
            </a:r>
          </a:p>
        </p:txBody>
      </p:sp>
      <p:pic>
        <p:nvPicPr>
          <p:cNvPr id="7" name="Tijdelijke aanduiding voor afbeelding 6">
            <a:extLst>
              <a:ext uri="{FF2B5EF4-FFF2-40B4-BE49-F238E27FC236}">
                <a16:creationId xmlns:a16="http://schemas.microsoft.com/office/drawing/2014/main" id="{CA4B3EC3-9B86-4817-B119-9C718734724C}"/>
              </a:ext>
            </a:extLst>
          </p:cNvPr>
          <p:cNvPicPr>
            <a:picLocks noGrp="1" noChangeAspect="1"/>
          </p:cNvPicPr>
          <p:nvPr>
            <p:ph type="pic" sz="quarter" idx="13"/>
          </p:nvPr>
        </p:nvPicPr>
        <p:blipFill>
          <a:blip r:embed="rId3"/>
          <a:srcRect t="13894" b="13894"/>
          <a:stretch>
            <a:fillRect/>
          </a:stretch>
        </p:blipFill>
        <p:spPr>
          <a:xfrm>
            <a:off x="7493000" y="757081"/>
            <a:ext cx="4135334" cy="2240627"/>
          </a:xfrm>
        </p:spPr>
      </p:pic>
      <p:pic>
        <p:nvPicPr>
          <p:cNvPr id="25" name="Tijdelijke aanduiding voor afbeelding 24">
            <a:extLst>
              <a:ext uri="{FF2B5EF4-FFF2-40B4-BE49-F238E27FC236}">
                <a16:creationId xmlns:a16="http://schemas.microsoft.com/office/drawing/2014/main" id="{6F54D134-E54E-43CB-839A-AE899D52C7B4}"/>
              </a:ext>
            </a:extLst>
          </p:cNvPr>
          <p:cNvPicPr>
            <a:picLocks noGrp="1" noChangeAspect="1"/>
          </p:cNvPicPr>
          <p:nvPr>
            <p:ph type="pic" sz="quarter" idx="14"/>
          </p:nvPr>
        </p:nvPicPr>
        <p:blipFill>
          <a:blip r:embed="rId4"/>
          <a:srcRect t="9197" b="9197"/>
          <a:stretch>
            <a:fillRect/>
          </a:stretch>
        </p:blipFill>
        <p:spPr>
          <a:xfrm>
            <a:off x="7493000" y="3547869"/>
            <a:ext cx="4135334" cy="2243331"/>
          </a:xfrm>
        </p:spPr>
      </p:pic>
      <p:sp>
        <p:nvSpPr>
          <p:cNvPr id="42" name="Tijdelijke aanduiding voor datum 41">
            <a:extLst>
              <a:ext uri="{FF2B5EF4-FFF2-40B4-BE49-F238E27FC236}">
                <a16:creationId xmlns:a16="http://schemas.microsoft.com/office/drawing/2014/main" id="{A5A3223A-374C-401B-80E4-3393BA4AA8D5}"/>
              </a:ext>
            </a:extLst>
          </p:cNvPr>
          <p:cNvSpPr>
            <a:spLocks noGrp="1"/>
          </p:cNvSpPr>
          <p:nvPr>
            <p:ph type="dt" sz="half" idx="2"/>
          </p:nvPr>
        </p:nvSpPr>
        <p:spPr>
          <a:xfrm>
            <a:off x="263586" y="6163562"/>
            <a:ext cx="3457514" cy="694438"/>
          </a:xfrm>
        </p:spPr>
        <p:txBody>
          <a:bodyPr rtlCol="0"/>
          <a:lstStyle/>
          <a:p>
            <a:pPr rtl="0"/>
            <a:r>
              <a:rPr lang="nl-NL" dirty="0"/>
              <a:t>Februari 2022</a:t>
            </a:r>
          </a:p>
        </p:txBody>
      </p:sp>
      <p:sp>
        <p:nvSpPr>
          <p:cNvPr id="43" name="Tijdelijke aanduiding voor voettekst 42">
            <a:extLst>
              <a:ext uri="{FF2B5EF4-FFF2-40B4-BE49-F238E27FC236}">
                <a16:creationId xmlns:a16="http://schemas.microsoft.com/office/drawing/2014/main" id="{381B4F17-2538-4C37-AA9B-B8EBF5C89333}"/>
              </a:ext>
            </a:extLst>
          </p:cNvPr>
          <p:cNvSpPr>
            <a:spLocks noGrp="1"/>
          </p:cNvSpPr>
          <p:nvPr>
            <p:ph type="ftr" sz="quarter" idx="3"/>
          </p:nvPr>
        </p:nvSpPr>
        <p:spPr>
          <a:xfrm>
            <a:off x="3581399" y="6341361"/>
            <a:ext cx="5029203" cy="516639"/>
          </a:xfrm>
        </p:spPr>
        <p:txBody>
          <a:bodyPr rtlCol="0"/>
          <a:lstStyle/>
          <a:p>
            <a:pPr rtl="0"/>
            <a:r>
              <a:rPr lang="nl-NL" dirty="0"/>
              <a:t>Olivia</a:t>
            </a:r>
          </a:p>
        </p:txBody>
      </p:sp>
      <p:sp>
        <p:nvSpPr>
          <p:cNvPr id="44" name="Tijdelijke aanduiding voor dianummer 43">
            <a:extLst>
              <a:ext uri="{FF2B5EF4-FFF2-40B4-BE49-F238E27FC236}">
                <a16:creationId xmlns:a16="http://schemas.microsoft.com/office/drawing/2014/main" id="{5BF29222-3F80-4F2B-90CE-3D40FFF16D70}"/>
              </a:ext>
            </a:extLst>
          </p:cNvPr>
          <p:cNvSpPr>
            <a:spLocks noGrp="1"/>
          </p:cNvSpPr>
          <p:nvPr>
            <p:ph type="sldNum" sz="quarter" idx="4"/>
          </p:nvPr>
        </p:nvSpPr>
        <p:spPr/>
        <p:txBody>
          <a:bodyPr rtlCol="0"/>
          <a:lstStyle/>
          <a:p>
            <a:pPr rtl="0"/>
            <a:fld id="{AE208ADF-3ADD-483D-A721-14E3EEE2C135}" type="slidenum">
              <a:rPr lang="nl-NL" smtClean="0"/>
              <a:pPr rtl="0"/>
              <a:t>11</a:t>
            </a:fld>
            <a:endParaRPr lang="nl-NL"/>
          </a:p>
        </p:txBody>
      </p:sp>
    </p:spTree>
    <p:extLst>
      <p:ext uri="{BB962C8B-B14F-4D97-AF65-F5344CB8AC3E}">
        <p14:creationId xmlns:p14="http://schemas.microsoft.com/office/powerpoint/2010/main" val="299095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5B81330-A59C-4CCA-93EA-79083C5686A1}"/>
              </a:ext>
            </a:extLst>
          </p:cNvPr>
          <p:cNvSpPr>
            <a:spLocks noGrp="1"/>
          </p:cNvSpPr>
          <p:nvPr>
            <p:ph type="ctrTitle"/>
          </p:nvPr>
        </p:nvSpPr>
        <p:spPr>
          <a:xfrm>
            <a:off x="258792" y="292099"/>
            <a:ext cx="3530600" cy="1494205"/>
          </a:xfrm>
        </p:spPr>
        <p:txBody>
          <a:bodyPr rtlCol="0">
            <a:normAutofit/>
          </a:bodyPr>
          <a:lstStyle/>
          <a:p>
            <a:pPr rtl="0"/>
            <a:r>
              <a:rPr lang="nl-NL" dirty="0">
                <a:latin typeface="Dante" panose="02020502050200020203" pitchFamily="18" charset="0"/>
              </a:rPr>
              <a:t>Wist je dat ?</a:t>
            </a:r>
          </a:p>
        </p:txBody>
      </p:sp>
      <p:sp>
        <p:nvSpPr>
          <p:cNvPr id="6" name="Subtitel 5">
            <a:extLst>
              <a:ext uri="{FF2B5EF4-FFF2-40B4-BE49-F238E27FC236}">
                <a16:creationId xmlns:a16="http://schemas.microsoft.com/office/drawing/2014/main" id="{1F317163-C483-40FC-8872-773FA60DB992}"/>
              </a:ext>
            </a:extLst>
          </p:cNvPr>
          <p:cNvSpPr>
            <a:spLocks noGrp="1"/>
          </p:cNvSpPr>
          <p:nvPr>
            <p:ph type="subTitle" idx="1"/>
          </p:nvPr>
        </p:nvSpPr>
        <p:spPr>
          <a:xfrm>
            <a:off x="5448300" y="1460500"/>
            <a:ext cx="6108701" cy="4737100"/>
          </a:xfrm>
        </p:spPr>
        <p:txBody>
          <a:bodyPr rtlCol="0">
            <a:normAutofit/>
          </a:bodyPr>
          <a:lstStyle/>
          <a:p>
            <a:pPr marL="342900" indent="-342900" algn="l" rtl="0">
              <a:buFont typeface="Arial" panose="020B0604020202020204" pitchFamily="34" charset="0"/>
              <a:buChar char="•"/>
            </a:pPr>
            <a:r>
              <a:rPr lang="nl-NL" dirty="0"/>
              <a:t>Er meer dan 50 verschillende soorten konijnen zijn.</a:t>
            </a:r>
          </a:p>
          <a:p>
            <a:pPr marL="342900" indent="-342900" algn="l" rtl="0">
              <a:buFont typeface="Arial" panose="020B0604020202020204" pitchFamily="34" charset="0"/>
              <a:buChar char="•"/>
            </a:pPr>
            <a:r>
              <a:rPr lang="nl-NL" dirty="0"/>
              <a:t>Bugs bunny het bekendste konijn van de wereld is.</a:t>
            </a:r>
          </a:p>
          <a:p>
            <a:pPr marL="342900" indent="-342900" algn="l" rtl="0">
              <a:buFont typeface="Arial" panose="020B0604020202020204" pitchFamily="34" charset="0"/>
              <a:buChar char="•"/>
            </a:pPr>
            <a:r>
              <a:rPr lang="nl-NL" dirty="0"/>
              <a:t>Konijnen ruim 2 meter ver kunnen springen.</a:t>
            </a:r>
          </a:p>
          <a:p>
            <a:pPr marL="342900" indent="-342900" algn="l" rtl="0">
              <a:buFont typeface="Arial" panose="020B0604020202020204" pitchFamily="34" charset="0"/>
              <a:buChar char="•"/>
            </a:pPr>
            <a:r>
              <a:rPr lang="nl-NL" dirty="0"/>
              <a:t>Het Konijn een van de populairste huisdieren is. </a:t>
            </a:r>
          </a:p>
          <a:p>
            <a:pPr marL="342900" indent="-342900" algn="l" rtl="0">
              <a:buFont typeface="Arial" panose="020B0604020202020204" pitchFamily="34" charset="0"/>
              <a:buChar char="•"/>
            </a:pPr>
            <a:r>
              <a:rPr lang="nl-NL" dirty="0"/>
              <a:t>Konijnen in zigzag vorm rennen om andere dieren te slim af te zijn.</a:t>
            </a:r>
          </a:p>
        </p:txBody>
      </p:sp>
      <p:pic>
        <p:nvPicPr>
          <p:cNvPr id="11" name="Tijdelijke aanduiding voor afbeelding 10">
            <a:extLst>
              <a:ext uri="{FF2B5EF4-FFF2-40B4-BE49-F238E27FC236}">
                <a16:creationId xmlns:a16="http://schemas.microsoft.com/office/drawing/2014/main" id="{01B98DF3-22F8-4A05-9E7B-8548B8A5E963}"/>
              </a:ext>
            </a:extLst>
          </p:cNvPr>
          <p:cNvPicPr>
            <a:picLocks noGrp="1" noChangeAspect="1"/>
          </p:cNvPicPr>
          <p:nvPr>
            <p:ph type="pic" sz="quarter" idx="13"/>
          </p:nvPr>
        </p:nvPicPr>
        <p:blipFill>
          <a:blip r:embed="rId3"/>
          <a:srcRect l="2743" r="2743"/>
          <a:stretch>
            <a:fillRect/>
          </a:stretch>
        </p:blipFill>
        <p:spPr>
          <a:xfrm>
            <a:off x="427322" y="1945054"/>
            <a:ext cx="3866610" cy="3503246"/>
          </a:xfrm>
        </p:spPr>
      </p:pic>
      <p:sp>
        <p:nvSpPr>
          <p:cNvPr id="20" name="Tijdelijke aanduiding voor datum 19">
            <a:extLst>
              <a:ext uri="{FF2B5EF4-FFF2-40B4-BE49-F238E27FC236}">
                <a16:creationId xmlns:a16="http://schemas.microsoft.com/office/drawing/2014/main" id="{E7AE8A72-7DAE-42BD-99C5-FF9C91A3B0D5}"/>
              </a:ext>
            </a:extLst>
          </p:cNvPr>
          <p:cNvSpPr>
            <a:spLocks noGrp="1"/>
          </p:cNvSpPr>
          <p:nvPr>
            <p:ph type="dt" sz="half" idx="2"/>
          </p:nvPr>
        </p:nvSpPr>
        <p:spPr>
          <a:xfrm>
            <a:off x="258792" y="6356350"/>
            <a:ext cx="3322608" cy="501650"/>
          </a:xfrm>
        </p:spPr>
        <p:txBody>
          <a:bodyPr rtlCol="0"/>
          <a:lstStyle/>
          <a:p>
            <a:pPr rtl="0"/>
            <a:r>
              <a:rPr lang="nl-NL" dirty="0"/>
              <a:t>Februari 2022</a:t>
            </a:r>
          </a:p>
        </p:txBody>
      </p:sp>
      <p:sp>
        <p:nvSpPr>
          <p:cNvPr id="21" name="Tijdelijke aanduiding voor voettekst 20">
            <a:extLst>
              <a:ext uri="{FF2B5EF4-FFF2-40B4-BE49-F238E27FC236}">
                <a16:creationId xmlns:a16="http://schemas.microsoft.com/office/drawing/2014/main" id="{ACF8A1E1-A9DC-4644-9A53-D5C899540393}"/>
              </a:ext>
            </a:extLst>
          </p:cNvPr>
          <p:cNvSpPr>
            <a:spLocks noGrp="1"/>
          </p:cNvSpPr>
          <p:nvPr>
            <p:ph type="ftr" sz="quarter" idx="3"/>
          </p:nvPr>
        </p:nvSpPr>
        <p:spPr>
          <a:xfrm>
            <a:off x="3581399" y="6356350"/>
            <a:ext cx="5029203" cy="501650"/>
          </a:xfrm>
        </p:spPr>
        <p:txBody>
          <a:bodyPr rtlCol="0"/>
          <a:lstStyle/>
          <a:p>
            <a:pPr rtl="0"/>
            <a:r>
              <a:rPr lang="nl-NL" dirty="0"/>
              <a:t>Olivia</a:t>
            </a:r>
          </a:p>
        </p:txBody>
      </p:sp>
      <p:sp>
        <p:nvSpPr>
          <p:cNvPr id="22" name="Tijdelijke aanduiding voor dianummer 21">
            <a:extLst>
              <a:ext uri="{FF2B5EF4-FFF2-40B4-BE49-F238E27FC236}">
                <a16:creationId xmlns:a16="http://schemas.microsoft.com/office/drawing/2014/main" id="{6BB31DF5-C74E-43EC-894C-2E5DC0D59A04}"/>
              </a:ext>
            </a:extLst>
          </p:cNvPr>
          <p:cNvSpPr>
            <a:spLocks noGrp="1"/>
          </p:cNvSpPr>
          <p:nvPr>
            <p:ph type="sldNum" sz="quarter" idx="4"/>
          </p:nvPr>
        </p:nvSpPr>
        <p:spPr>
          <a:xfrm>
            <a:off x="10518475" y="6197600"/>
            <a:ext cx="1305226" cy="660400"/>
          </a:xfrm>
        </p:spPr>
        <p:txBody>
          <a:bodyPr rtlCol="0"/>
          <a:lstStyle/>
          <a:p>
            <a:pPr rtl="0"/>
            <a:fld id="{AE208ADF-3ADD-483D-A721-14E3EEE2C135}" type="slidenum">
              <a:rPr lang="nl-NL" smtClean="0"/>
              <a:pPr rtl="0"/>
              <a:t>12</a:t>
            </a:fld>
            <a:endParaRPr lang="nl-NL" dirty="0"/>
          </a:p>
        </p:txBody>
      </p:sp>
    </p:spTree>
    <p:extLst>
      <p:ext uri="{BB962C8B-B14F-4D97-AF65-F5344CB8AC3E}">
        <p14:creationId xmlns:p14="http://schemas.microsoft.com/office/powerpoint/2010/main" val="81632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FE449-E96C-4E0E-A449-9E0701A909E0}"/>
              </a:ext>
            </a:extLst>
          </p:cNvPr>
          <p:cNvSpPr>
            <a:spLocks noGrp="1"/>
          </p:cNvSpPr>
          <p:nvPr>
            <p:ph type="title"/>
          </p:nvPr>
        </p:nvSpPr>
        <p:spPr/>
        <p:txBody>
          <a:bodyPr rtlCol="0"/>
          <a:lstStyle/>
          <a:p>
            <a:pPr rtl="0"/>
            <a:r>
              <a:rPr lang="nl-NL"/>
              <a:t>Bedankt</a:t>
            </a:r>
          </a:p>
        </p:txBody>
      </p:sp>
      <p:sp>
        <p:nvSpPr>
          <p:cNvPr id="3" name="Tijdelijke aanduiding voor inhoud 2">
            <a:extLst>
              <a:ext uri="{FF2B5EF4-FFF2-40B4-BE49-F238E27FC236}">
                <a16:creationId xmlns:a16="http://schemas.microsoft.com/office/drawing/2014/main" id="{BD3F7967-21CD-4D4E-A475-5040D50F9B40}"/>
              </a:ext>
            </a:extLst>
          </p:cNvPr>
          <p:cNvSpPr>
            <a:spLocks noGrp="1"/>
          </p:cNvSpPr>
          <p:nvPr>
            <p:ph idx="1"/>
          </p:nvPr>
        </p:nvSpPr>
        <p:spPr/>
        <p:txBody>
          <a:bodyPr rtlCol="0"/>
          <a:lstStyle/>
          <a:p>
            <a:pPr rtl="0"/>
            <a:r>
              <a:rPr lang="nl-NL" dirty="0"/>
              <a:t>Dank je wel voor jullie aandacht, een applaus wordt zeer gewaardeerd</a:t>
            </a:r>
          </a:p>
          <a:p>
            <a:pPr rtl="0"/>
            <a:r>
              <a:rPr lang="nl-NL" dirty="0">
                <a:sym typeface="Wingdings" panose="05000000000000000000" pitchFamily="2" charset="2"/>
              </a:rPr>
              <a:t></a:t>
            </a:r>
            <a:endParaRPr lang="nl-NL" dirty="0"/>
          </a:p>
        </p:txBody>
      </p:sp>
      <p:sp>
        <p:nvSpPr>
          <p:cNvPr id="41" name="Tijdelijke aanduiding voor datum 40">
            <a:extLst>
              <a:ext uri="{FF2B5EF4-FFF2-40B4-BE49-F238E27FC236}">
                <a16:creationId xmlns:a16="http://schemas.microsoft.com/office/drawing/2014/main" id="{1AA0E395-EB95-4646-A4B3-EAB7C68D0B5E}"/>
              </a:ext>
            </a:extLst>
          </p:cNvPr>
          <p:cNvSpPr>
            <a:spLocks noGrp="1"/>
          </p:cNvSpPr>
          <p:nvPr>
            <p:ph type="dt" sz="half" idx="10"/>
          </p:nvPr>
        </p:nvSpPr>
        <p:spPr>
          <a:xfrm>
            <a:off x="7131881" y="6356349"/>
            <a:ext cx="2743200" cy="501651"/>
          </a:xfrm>
        </p:spPr>
        <p:txBody>
          <a:bodyPr rtlCol="0"/>
          <a:lstStyle/>
          <a:p>
            <a:pPr rtl="0"/>
            <a:r>
              <a:rPr lang="nl-NL" dirty="0"/>
              <a:t>Olivia februari 2022</a:t>
            </a:r>
          </a:p>
        </p:txBody>
      </p:sp>
      <p:sp>
        <p:nvSpPr>
          <p:cNvPr id="42" name="Tijdelijke aanduiding voor voettekst 41">
            <a:extLst>
              <a:ext uri="{FF2B5EF4-FFF2-40B4-BE49-F238E27FC236}">
                <a16:creationId xmlns:a16="http://schemas.microsoft.com/office/drawing/2014/main" id="{11F0E6E0-DC32-4105-A773-65DCBEEDBA5B}"/>
              </a:ext>
            </a:extLst>
          </p:cNvPr>
          <p:cNvSpPr>
            <a:spLocks noGrp="1"/>
          </p:cNvSpPr>
          <p:nvPr>
            <p:ph type="ftr" sz="quarter" idx="11"/>
          </p:nvPr>
        </p:nvSpPr>
        <p:spPr>
          <a:xfrm>
            <a:off x="876300" y="6210301"/>
            <a:ext cx="2349501" cy="647700"/>
          </a:xfrm>
        </p:spPr>
        <p:txBody>
          <a:bodyPr rtlCol="0"/>
          <a:lstStyle/>
          <a:p>
            <a:pPr rtl="0"/>
            <a:r>
              <a:rPr lang="nl-NL" dirty="0"/>
              <a:t>Ook Namens snuf en snuitje !</a:t>
            </a:r>
          </a:p>
        </p:txBody>
      </p:sp>
      <p:sp>
        <p:nvSpPr>
          <p:cNvPr id="43" name="Tijdelijke aanduiding voor dianummer 42">
            <a:extLst>
              <a:ext uri="{FF2B5EF4-FFF2-40B4-BE49-F238E27FC236}">
                <a16:creationId xmlns:a16="http://schemas.microsoft.com/office/drawing/2014/main" id="{B95B4304-0747-4AD1-BD3D-E4BFD5441AF5}"/>
              </a:ext>
            </a:extLst>
          </p:cNvPr>
          <p:cNvSpPr>
            <a:spLocks noGrp="1"/>
          </p:cNvSpPr>
          <p:nvPr>
            <p:ph type="sldNum" sz="quarter" idx="12"/>
          </p:nvPr>
        </p:nvSpPr>
        <p:spPr>
          <a:xfrm>
            <a:off x="11544298" y="6356349"/>
            <a:ext cx="647701" cy="501651"/>
          </a:xfrm>
        </p:spPr>
        <p:txBody>
          <a:bodyPr rtlCol="0"/>
          <a:lstStyle/>
          <a:p>
            <a:pPr rtl="0"/>
            <a:fld id="{AE208ADF-3ADD-483D-A721-14E3EEE2C135}" type="slidenum">
              <a:rPr lang="nl-NL" sz="900" smtClean="0"/>
              <a:pPr rtl="0"/>
              <a:t>13</a:t>
            </a:fld>
            <a:endParaRPr lang="nl-NL" sz="900" dirty="0"/>
          </a:p>
        </p:txBody>
      </p:sp>
      <p:pic>
        <p:nvPicPr>
          <p:cNvPr id="7" name="Tijdelijke aanduiding voor afbeelding 6">
            <a:extLst>
              <a:ext uri="{FF2B5EF4-FFF2-40B4-BE49-F238E27FC236}">
                <a16:creationId xmlns:a16="http://schemas.microsoft.com/office/drawing/2014/main" id="{878B4650-3658-44BB-B3C5-5993420EC6DE}"/>
              </a:ext>
            </a:extLst>
          </p:cNvPr>
          <p:cNvPicPr>
            <a:picLocks noGrp="1" noChangeAspect="1"/>
          </p:cNvPicPr>
          <p:nvPr>
            <p:ph type="pic" sz="quarter" idx="13"/>
          </p:nvPr>
        </p:nvPicPr>
        <p:blipFill>
          <a:blip r:embed="rId3"/>
          <a:srcRect l="1409" r="1409"/>
          <a:stretch>
            <a:fillRect/>
          </a:stretch>
        </p:blipFill>
        <p:spPr>
          <a:xfrm>
            <a:off x="5691809" y="834428"/>
            <a:ext cx="4602372" cy="4143792"/>
          </a:xfrm>
          <a:noFill/>
        </p:spPr>
      </p:pic>
    </p:spTree>
    <p:extLst>
      <p:ext uri="{BB962C8B-B14F-4D97-AF65-F5344CB8AC3E}">
        <p14:creationId xmlns:p14="http://schemas.microsoft.com/office/powerpoint/2010/main" val="152817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E2BA7-C922-44CF-A3EB-04778027CAD1}"/>
              </a:ext>
            </a:extLst>
          </p:cNvPr>
          <p:cNvSpPr>
            <a:spLocks noGrp="1"/>
          </p:cNvSpPr>
          <p:nvPr>
            <p:ph type="title"/>
          </p:nvPr>
        </p:nvSpPr>
        <p:spPr>
          <a:xfrm>
            <a:off x="839788" y="508001"/>
            <a:ext cx="10515600" cy="774699"/>
          </a:xfrm>
        </p:spPr>
        <p:txBody>
          <a:bodyPr rtlCol="0"/>
          <a:lstStyle/>
          <a:p>
            <a:pPr rtl="0"/>
            <a:r>
              <a:rPr lang="nl-NL" dirty="0"/>
              <a:t>Onderwerpen</a:t>
            </a:r>
          </a:p>
        </p:txBody>
      </p:sp>
      <p:sp>
        <p:nvSpPr>
          <p:cNvPr id="3" name="Tijdelijke aanduiding voor tekst 2">
            <a:extLst>
              <a:ext uri="{FF2B5EF4-FFF2-40B4-BE49-F238E27FC236}">
                <a16:creationId xmlns:a16="http://schemas.microsoft.com/office/drawing/2014/main" id="{527E0624-0316-4666-958B-0D00C5980D21}"/>
              </a:ext>
            </a:extLst>
          </p:cNvPr>
          <p:cNvSpPr>
            <a:spLocks noGrp="1"/>
          </p:cNvSpPr>
          <p:nvPr>
            <p:ph type="body" idx="1"/>
          </p:nvPr>
        </p:nvSpPr>
        <p:spPr/>
        <p:txBody>
          <a:bodyPr rtlCol="0"/>
          <a:lstStyle/>
          <a:p>
            <a:pPr rtl="0"/>
            <a:r>
              <a:rPr lang="nl-NL" dirty="0"/>
              <a:t>Algemeen</a:t>
            </a:r>
          </a:p>
        </p:txBody>
      </p:sp>
      <p:sp>
        <p:nvSpPr>
          <p:cNvPr id="4" name="Tijdelijke aanduiding voor inhoud 3">
            <a:extLst>
              <a:ext uri="{FF2B5EF4-FFF2-40B4-BE49-F238E27FC236}">
                <a16:creationId xmlns:a16="http://schemas.microsoft.com/office/drawing/2014/main" id="{C1F96C3A-02B1-4EE9-A6DF-E1466122B03F}"/>
              </a:ext>
            </a:extLst>
          </p:cNvPr>
          <p:cNvSpPr>
            <a:spLocks noGrp="1"/>
          </p:cNvSpPr>
          <p:nvPr>
            <p:ph sz="half" idx="2"/>
          </p:nvPr>
        </p:nvSpPr>
        <p:spPr/>
        <p:txBody>
          <a:bodyPr rtlCol="0">
            <a:normAutofit/>
          </a:bodyPr>
          <a:lstStyle/>
          <a:p>
            <a:pPr lvl="0" rtl="0"/>
            <a:r>
              <a:rPr lang="nl-NL" dirty="0"/>
              <a:t>Waarom over konijnen ?</a:t>
            </a:r>
          </a:p>
          <a:p>
            <a:r>
              <a:rPr lang="nl-NL" dirty="0"/>
              <a:t>Hoe zien ze er uit ?</a:t>
            </a:r>
          </a:p>
          <a:p>
            <a:pPr lvl="0" rtl="0"/>
            <a:r>
              <a:rPr lang="nl-NL" dirty="0"/>
              <a:t>Konijnen soorten !</a:t>
            </a:r>
          </a:p>
          <a:p>
            <a:r>
              <a:rPr lang="nl-NL" dirty="0"/>
              <a:t>De geboorte van een konijn !</a:t>
            </a:r>
          </a:p>
        </p:txBody>
      </p:sp>
      <p:sp>
        <p:nvSpPr>
          <p:cNvPr id="5" name="Tijdelijke aanduiding voor tekst 4">
            <a:extLst>
              <a:ext uri="{FF2B5EF4-FFF2-40B4-BE49-F238E27FC236}">
                <a16:creationId xmlns:a16="http://schemas.microsoft.com/office/drawing/2014/main" id="{86FB6553-2053-4EF2-B876-02907BF5BE53}"/>
              </a:ext>
            </a:extLst>
          </p:cNvPr>
          <p:cNvSpPr>
            <a:spLocks noGrp="1"/>
          </p:cNvSpPr>
          <p:nvPr>
            <p:ph type="body" sz="quarter" idx="3"/>
          </p:nvPr>
        </p:nvSpPr>
        <p:spPr/>
        <p:txBody>
          <a:bodyPr rtlCol="0"/>
          <a:lstStyle/>
          <a:p>
            <a:pPr rtl="0"/>
            <a:r>
              <a:rPr lang="nl-NL" dirty="0"/>
              <a:t>Verzorging</a:t>
            </a:r>
          </a:p>
        </p:txBody>
      </p:sp>
      <p:sp>
        <p:nvSpPr>
          <p:cNvPr id="6" name="Tijdelijke aanduiding voor inhoud 5">
            <a:extLst>
              <a:ext uri="{FF2B5EF4-FFF2-40B4-BE49-F238E27FC236}">
                <a16:creationId xmlns:a16="http://schemas.microsoft.com/office/drawing/2014/main" id="{3075D459-E103-44CB-BFE1-D43EA3272A11}"/>
              </a:ext>
            </a:extLst>
          </p:cNvPr>
          <p:cNvSpPr>
            <a:spLocks noGrp="1"/>
          </p:cNvSpPr>
          <p:nvPr>
            <p:ph sz="quarter" idx="4"/>
          </p:nvPr>
        </p:nvSpPr>
        <p:spPr/>
        <p:txBody>
          <a:bodyPr rtlCol="0">
            <a:normAutofit/>
          </a:bodyPr>
          <a:lstStyle/>
          <a:p>
            <a:r>
              <a:rPr lang="nl-NL" dirty="0"/>
              <a:t>Wat eet een konijn eigenlijk ? </a:t>
            </a:r>
          </a:p>
          <a:p>
            <a:pPr rtl="0"/>
            <a:r>
              <a:rPr lang="nl-NL" dirty="0"/>
              <a:t>Verzorging van een konijn !</a:t>
            </a:r>
          </a:p>
          <a:p>
            <a:r>
              <a:rPr lang="nl-NL" dirty="0"/>
              <a:t>Het konijnen hok / verblijf</a:t>
            </a:r>
          </a:p>
        </p:txBody>
      </p:sp>
      <p:sp>
        <p:nvSpPr>
          <p:cNvPr id="7" name="Tijdelijke aanduiding voor tekst 6">
            <a:extLst>
              <a:ext uri="{FF2B5EF4-FFF2-40B4-BE49-F238E27FC236}">
                <a16:creationId xmlns:a16="http://schemas.microsoft.com/office/drawing/2014/main" id="{8147A5E1-6C5B-4D99-8E74-137ACC03819C}"/>
              </a:ext>
            </a:extLst>
          </p:cNvPr>
          <p:cNvSpPr>
            <a:spLocks noGrp="1"/>
          </p:cNvSpPr>
          <p:nvPr>
            <p:ph type="body" sz="quarter" idx="13"/>
          </p:nvPr>
        </p:nvSpPr>
        <p:spPr>
          <a:xfrm>
            <a:off x="8151814" y="1802952"/>
            <a:ext cx="3354386" cy="584549"/>
          </a:xfrm>
        </p:spPr>
        <p:txBody>
          <a:bodyPr rtlCol="0"/>
          <a:lstStyle/>
          <a:p>
            <a:pPr rtl="0"/>
            <a:r>
              <a:rPr lang="nl-NL" dirty="0"/>
              <a:t>Echt waar hoor </a:t>
            </a:r>
          </a:p>
        </p:txBody>
      </p:sp>
      <p:sp>
        <p:nvSpPr>
          <p:cNvPr id="8" name="Tijdelijke aanduiding voor inhoud 7">
            <a:extLst>
              <a:ext uri="{FF2B5EF4-FFF2-40B4-BE49-F238E27FC236}">
                <a16:creationId xmlns:a16="http://schemas.microsoft.com/office/drawing/2014/main" id="{95E12B37-EBFD-4039-8557-2AC5D0B2022D}"/>
              </a:ext>
            </a:extLst>
          </p:cNvPr>
          <p:cNvSpPr>
            <a:spLocks noGrp="1"/>
          </p:cNvSpPr>
          <p:nvPr>
            <p:ph sz="quarter" idx="14"/>
          </p:nvPr>
        </p:nvSpPr>
        <p:spPr/>
        <p:txBody>
          <a:bodyPr rtlCol="0">
            <a:normAutofit/>
          </a:bodyPr>
          <a:lstStyle/>
          <a:p>
            <a:pPr rtl="0"/>
            <a:r>
              <a:rPr lang="nl-NL" dirty="0"/>
              <a:t>Wist je dat ?</a:t>
            </a:r>
          </a:p>
        </p:txBody>
      </p:sp>
      <p:sp>
        <p:nvSpPr>
          <p:cNvPr id="56" name="Tijdelijke aanduiding voor datum 55">
            <a:extLst>
              <a:ext uri="{FF2B5EF4-FFF2-40B4-BE49-F238E27FC236}">
                <a16:creationId xmlns:a16="http://schemas.microsoft.com/office/drawing/2014/main" id="{9D8B88D2-ABEB-44EA-AC44-BDDD8B4F8E38}"/>
              </a:ext>
            </a:extLst>
          </p:cNvPr>
          <p:cNvSpPr>
            <a:spLocks noGrp="1"/>
          </p:cNvSpPr>
          <p:nvPr>
            <p:ph type="dt" sz="half" idx="15"/>
          </p:nvPr>
        </p:nvSpPr>
        <p:spPr/>
        <p:txBody>
          <a:bodyPr rtlCol="0"/>
          <a:lstStyle/>
          <a:p>
            <a:pPr rtl="0"/>
            <a:r>
              <a:rPr lang="nl-NL" dirty="0"/>
              <a:t>Februari 2022</a:t>
            </a:r>
          </a:p>
        </p:txBody>
      </p:sp>
      <p:sp>
        <p:nvSpPr>
          <p:cNvPr id="57" name="Tijdelijke aanduiding voor voettekst 56">
            <a:extLst>
              <a:ext uri="{FF2B5EF4-FFF2-40B4-BE49-F238E27FC236}">
                <a16:creationId xmlns:a16="http://schemas.microsoft.com/office/drawing/2014/main" id="{EEAC1B44-EC3F-4A4E-B3F7-34E3C8944F8A}"/>
              </a:ext>
            </a:extLst>
          </p:cNvPr>
          <p:cNvSpPr>
            <a:spLocks noGrp="1"/>
          </p:cNvSpPr>
          <p:nvPr>
            <p:ph type="ftr" sz="quarter" idx="16"/>
          </p:nvPr>
        </p:nvSpPr>
        <p:spPr/>
        <p:txBody>
          <a:bodyPr rtlCol="0"/>
          <a:lstStyle/>
          <a:p>
            <a:pPr rtl="0"/>
            <a:r>
              <a:rPr lang="nl-NL" dirty="0"/>
              <a:t>Olivia</a:t>
            </a:r>
          </a:p>
        </p:txBody>
      </p:sp>
      <p:sp>
        <p:nvSpPr>
          <p:cNvPr id="58" name="Tijdelijke aanduiding voor dianummer 57">
            <a:extLst>
              <a:ext uri="{FF2B5EF4-FFF2-40B4-BE49-F238E27FC236}">
                <a16:creationId xmlns:a16="http://schemas.microsoft.com/office/drawing/2014/main" id="{741E32EB-B5A9-42CA-96F0-C8CDEFC3D8EF}"/>
              </a:ext>
            </a:extLst>
          </p:cNvPr>
          <p:cNvSpPr>
            <a:spLocks noGrp="1"/>
          </p:cNvSpPr>
          <p:nvPr>
            <p:ph type="sldNum" sz="quarter" idx="17"/>
          </p:nvPr>
        </p:nvSpPr>
        <p:spPr/>
        <p:txBody>
          <a:bodyPr rtlCol="0"/>
          <a:lstStyle/>
          <a:p>
            <a:pPr rtl="0"/>
            <a:fld id="{AE208ADF-3ADD-483D-A721-14E3EEE2C135}" type="slidenum">
              <a:rPr lang="nl-NL" smtClean="0"/>
              <a:pPr rtl="0"/>
              <a:t>2</a:t>
            </a:fld>
            <a:endParaRPr lang="nl-NL"/>
          </a:p>
        </p:txBody>
      </p:sp>
    </p:spTree>
    <p:extLst>
      <p:ext uri="{BB962C8B-B14F-4D97-AF65-F5344CB8AC3E}">
        <p14:creationId xmlns:p14="http://schemas.microsoft.com/office/powerpoint/2010/main" val="2942449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939E1-00A2-4A36-B095-E065A6DE0161}"/>
              </a:ext>
            </a:extLst>
          </p:cNvPr>
          <p:cNvSpPr>
            <a:spLocks noGrp="1"/>
          </p:cNvSpPr>
          <p:nvPr>
            <p:ph type="title"/>
          </p:nvPr>
        </p:nvSpPr>
        <p:spPr/>
        <p:txBody>
          <a:bodyPr rtlCol="0"/>
          <a:lstStyle/>
          <a:p>
            <a:pPr rtl="0"/>
            <a:r>
              <a:rPr lang="nl-NL" dirty="0"/>
              <a:t>Mijn konijnen:</a:t>
            </a:r>
          </a:p>
        </p:txBody>
      </p:sp>
      <p:sp>
        <p:nvSpPr>
          <p:cNvPr id="3" name="Tijdelijke aanduiding voor inhoud 2">
            <a:extLst>
              <a:ext uri="{FF2B5EF4-FFF2-40B4-BE49-F238E27FC236}">
                <a16:creationId xmlns:a16="http://schemas.microsoft.com/office/drawing/2014/main" id="{A3B54E3C-306E-4FC5-A69F-6423F774DAB8}"/>
              </a:ext>
            </a:extLst>
          </p:cNvPr>
          <p:cNvSpPr>
            <a:spLocks noGrp="1"/>
          </p:cNvSpPr>
          <p:nvPr>
            <p:ph idx="1"/>
          </p:nvPr>
        </p:nvSpPr>
        <p:spPr>
          <a:xfrm>
            <a:off x="5117909" y="943528"/>
            <a:ext cx="6146991" cy="2570771"/>
          </a:xfrm>
        </p:spPr>
        <p:txBody>
          <a:bodyPr rtlCol="0">
            <a:normAutofit/>
          </a:bodyPr>
          <a:lstStyle/>
          <a:p>
            <a:pPr algn="ctr" rtl="0"/>
            <a:r>
              <a:rPr lang="nl-NL" sz="2000" dirty="0"/>
              <a:t>De grijze heet snuf en de zwarte snuitje ,…………..</a:t>
            </a:r>
          </a:p>
          <a:p>
            <a:pPr algn="ctr" rtl="0"/>
            <a:endParaRPr lang="nl-NL" sz="2000" dirty="0"/>
          </a:p>
          <a:p>
            <a:pPr algn="ctr" rtl="0"/>
            <a:r>
              <a:rPr lang="nl-NL" sz="3200" dirty="0"/>
              <a:t>Lief hè ?</a:t>
            </a:r>
          </a:p>
        </p:txBody>
      </p:sp>
      <p:pic>
        <p:nvPicPr>
          <p:cNvPr id="80" name="Tijdelijke aanduiding voor afbeelding 79">
            <a:extLst>
              <a:ext uri="{FF2B5EF4-FFF2-40B4-BE49-F238E27FC236}">
                <a16:creationId xmlns:a16="http://schemas.microsoft.com/office/drawing/2014/main" id="{FED78442-23BF-4B37-941F-16D9EE960996}"/>
              </a:ext>
            </a:extLst>
          </p:cNvPr>
          <p:cNvPicPr>
            <a:picLocks noGrp="1" noChangeAspect="1"/>
          </p:cNvPicPr>
          <p:nvPr>
            <p:ph type="pic" sz="quarter" idx="13"/>
          </p:nvPr>
        </p:nvPicPr>
        <p:blipFill rotWithShape="1">
          <a:blip r:embed="rId3"/>
          <a:srcRect r="6351"/>
          <a:stretch/>
        </p:blipFill>
        <p:spPr>
          <a:xfrm>
            <a:off x="510467" y="3824732"/>
            <a:ext cx="2748529" cy="2075688"/>
          </a:xfrm>
        </p:spPr>
      </p:pic>
      <p:pic>
        <p:nvPicPr>
          <p:cNvPr id="73" name="Tijdelijke aanduiding voor afbeelding 72">
            <a:extLst>
              <a:ext uri="{FF2B5EF4-FFF2-40B4-BE49-F238E27FC236}">
                <a16:creationId xmlns:a16="http://schemas.microsoft.com/office/drawing/2014/main" id="{8D19E140-9EE2-44BB-A731-E6F572DD2B7A}"/>
              </a:ext>
            </a:extLst>
          </p:cNvPr>
          <p:cNvPicPr>
            <a:picLocks noGrp="1" noChangeAspect="1"/>
          </p:cNvPicPr>
          <p:nvPr>
            <p:ph type="pic" sz="quarter" idx="15"/>
          </p:nvPr>
        </p:nvPicPr>
        <p:blipFill rotWithShape="1">
          <a:blip r:embed="rId4"/>
          <a:srcRect l="24055" t="22541" r="20002" b="24841"/>
          <a:stretch/>
        </p:blipFill>
        <p:spPr>
          <a:xfrm>
            <a:off x="3401485" y="3838784"/>
            <a:ext cx="2620596" cy="2075688"/>
          </a:xfrm>
        </p:spPr>
      </p:pic>
      <p:pic>
        <p:nvPicPr>
          <p:cNvPr id="21" name="Tijdelijke aanduiding voor afbeelding 20">
            <a:extLst>
              <a:ext uri="{FF2B5EF4-FFF2-40B4-BE49-F238E27FC236}">
                <a16:creationId xmlns:a16="http://schemas.microsoft.com/office/drawing/2014/main" id="{9FF74EB6-A03F-4791-B236-E1AA9D830F63}"/>
              </a:ext>
            </a:extLst>
          </p:cNvPr>
          <p:cNvPicPr>
            <a:picLocks noGrp="1" noChangeAspect="1"/>
          </p:cNvPicPr>
          <p:nvPr>
            <p:ph type="pic" sz="quarter" idx="16"/>
          </p:nvPr>
        </p:nvPicPr>
        <p:blipFill>
          <a:blip r:embed="rId5"/>
          <a:srcRect l="3517" r="3517"/>
          <a:stretch>
            <a:fillRect/>
          </a:stretch>
        </p:blipFill>
        <p:spPr>
          <a:xfrm>
            <a:off x="6164570" y="3824732"/>
            <a:ext cx="2606040" cy="2075688"/>
          </a:xfrm>
        </p:spPr>
      </p:pic>
      <p:pic>
        <p:nvPicPr>
          <p:cNvPr id="29" name="Tijdelijke aanduiding voor afbeelding 28">
            <a:extLst>
              <a:ext uri="{FF2B5EF4-FFF2-40B4-BE49-F238E27FC236}">
                <a16:creationId xmlns:a16="http://schemas.microsoft.com/office/drawing/2014/main" id="{5DB6008B-D8F1-4E8F-BF34-B60962179799}"/>
              </a:ext>
            </a:extLst>
          </p:cNvPr>
          <p:cNvPicPr>
            <a:picLocks noGrp="1" noChangeAspect="1"/>
          </p:cNvPicPr>
          <p:nvPr>
            <p:ph type="pic" sz="quarter" idx="14"/>
          </p:nvPr>
        </p:nvPicPr>
        <p:blipFill>
          <a:blip r:embed="rId6"/>
          <a:srcRect l="2953" r="2953"/>
          <a:stretch>
            <a:fillRect/>
          </a:stretch>
        </p:blipFill>
        <p:spPr>
          <a:xfrm>
            <a:off x="8913099" y="3824732"/>
            <a:ext cx="2606041" cy="2075688"/>
          </a:xfrm>
        </p:spPr>
      </p:pic>
      <p:sp>
        <p:nvSpPr>
          <p:cNvPr id="74" name="Tijdelijke aanduiding voor datum 73">
            <a:extLst>
              <a:ext uri="{FF2B5EF4-FFF2-40B4-BE49-F238E27FC236}">
                <a16:creationId xmlns:a16="http://schemas.microsoft.com/office/drawing/2014/main" id="{F58157BD-826A-4A73-AFE3-4DC840C3F88D}"/>
              </a:ext>
            </a:extLst>
          </p:cNvPr>
          <p:cNvSpPr>
            <a:spLocks noGrp="1"/>
          </p:cNvSpPr>
          <p:nvPr>
            <p:ph type="dt" sz="half" idx="2"/>
          </p:nvPr>
        </p:nvSpPr>
        <p:spPr>
          <a:xfrm>
            <a:off x="258794" y="6356350"/>
            <a:ext cx="2246663" cy="365125"/>
          </a:xfrm>
        </p:spPr>
        <p:txBody>
          <a:bodyPr rtlCol="0"/>
          <a:lstStyle/>
          <a:p>
            <a:pPr rtl="0"/>
            <a:r>
              <a:rPr lang="nl-NL" dirty="0"/>
              <a:t>Februari 2022</a:t>
            </a:r>
          </a:p>
        </p:txBody>
      </p:sp>
      <p:sp>
        <p:nvSpPr>
          <p:cNvPr id="75" name="Tijdelijke aanduiding voor voettekst 74">
            <a:extLst>
              <a:ext uri="{FF2B5EF4-FFF2-40B4-BE49-F238E27FC236}">
                <a16:creationId xmlns:a16="http://schemas.microsoft.com/office/drawing/2014/main" id="{CF942400-E869-4121-A513-9B1FADE55AC8}"/>
              </a:ext>
            </a:extLst>
          </p:cNvPr>
          <p:cNvSpPr>
            <a:spLocks noGrp="1"/>
          </p:cNvSpPr>
          <p:nvPr>
            <p:ph type="ftr" sz="quarter" idx="3"/>
          </p:nvPr>
        </p:nvSpPr>
        <p:spPr>
          <a:xfrm>
            <a:off x="2505457" y="6356350"/>
            <a:ext cx="7772400" cy="489503"/>
          </a:xfrm>
        </p:spPr>
        <p:txBody>
          <a:bodyPr rtlCol="0"/>
          <a:lstStyle/>
          <a:p>
            <a:pPr rtl="0"/>
            <a:r>
              <a:rPr lang="nl-NL" sz="800" dirty="0"/>
              <a:t>Olivia</a:t>
            </a:r>
          </a:p>
        </p:txBody>
      </p:sp>
      <p:sp>
        <p:nvSpPr>
          <p:cNvPr id="76" name="Tijdelijke aanduiding voor dianummer 75">
            <a:extLst>
              <a:ext uri="{FF2B5EF4-FFF2-40B4-BE49-F238E27FC236}">
                <a16:creationId xmlns:a16="http://schemas.microsoft.com/office/drawing/2014/main" id="{4FCE912F-09D6-4C14-A807-126C32B03BB1}"/>
              </a:ext>
            </a:extLst>
          </p:cNvPr>
          <p:cNvSpPr>
            <a:spLocks noGrp="1"/>
          </p:cNvSpPr>
          <p:nvPr>
            <p:ph type="sldNum" sz="quarter" idx="4"/>
          </p:nvPr>
        </p:nvSpPr>
        <p:spPr/>
        <p:txBody>
          <a:bodyPr rtlCol="0"/>
          <a:lstStyle/>
          <a:p>
            <a:pPr rtl="0"/>
            <a:fld id="{AE208ADF-3ADD-483D-A721-14E3EEE2C135}" type="slidenum">
              <a:rPr lang="nl-NL" smtClean="0"/>
              <a:pPr rtl="0"/>
              <a:t>3</a:t>
            </a:fld>
            <a:endParaRPr lang="nl-NL"/>
          </a:p>
        </p:txBody>
      </p:sp>
    </p:spTree>
    <p:extLst>
      <p:ext uri="{BB962C8B-B14F-4D97-AF65-F5344CB8AC3E}">
        <p14:creationId xmlns:p14="http://schemas.microsoft.com/office/powerpoint/2010/main" val="131723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BDAC4-BCFB-42F6-BA9A-039BB65BF0A4}"/>
              </a:ext>
            </a:extLst>
          </p:cNvPr>
          <p:cNvSpPr>
            <a:spLocks noGrp="1"/>
          </p:cNvSpPr>
          <p:nvPr>
            <p:ph type="title"/>
          </p:nvPr>
        </p:nvSpPr>
        <p:spPr>
          <a:xfrm>
            <a:off x="647700" y="1663700"/>
            <a:ext cx="6845300" cy="1016000"/>
          </a:xfrm>
        </p:spPr>
        <p:txBody>
          <a:bodyPr rtlCol="0">
            <a:normAutofit fontScale="90000"/>
          </a:bodyPr>
          <a:lstStyle/>
          <a:p>
            <a:pPr rtl="0"/>
            <a:r>
              <a:rPr lang="nl-NL" dirty="0"/>
              <a:t>Waarom gaat het over konijnen ?</a:t>
            </a:r>
          </a:p>
        </p:txBody>
      </p:sp>
      <p:sp>
        <p:nvSpPr>
          <p:cNvPr id="3" name="Tijdelijke aanduiding voor inhoud 2">
            <a:extLst>
              <a:ext uri="{FF2B5EF4-FFF2-40B4-BE49-F238E27FC236}">
                <a16:creationId xmlns:a16="http://schemas.microsoft.com/office/drawing/2014/main" id="{AA3941B7-49D8-4ECD-BBC8-6588DECB37CC}"/>
              </a:ext>
            </a:extLst>
          </p:cNvPr>
          <p:cNvSpPr>
            <a:spLocks noGrp="1"/>
          </p:cNvSpPr>
          <p:nvPr>
            <p:ph idx="1"/>
          </p:nvPr>
        </p:nvSpPr>
        <p:spPr>
          <a:xfrm>
            <a:off x="682925" y="3225799"/>
            <a:ext cx="6581475" cy="2552701"/>
          </a:xfrm>
        </p:spPr>
        <p:txBody>
          <a:bodyPr rtlCol="0">
            <a:normAutofit/>
          </a:bodyPr>
          <a:lstStyle/>
          <a:p>
            <a:pPr rtl="0"/>
            <a:r>
              <a:rPr lang="nl-NL" dirty="0"/>
              <a:t>Omdat ik zelf een konijn heb. </a:t>
            </a:r>
          </a:p>
          <a:p>
            <a:pPr rtl="0"/>
            <a:r>
              <a:rPr lang="nl-NL" dirty="0"/>
              <a:t>Eerst had ik er 2, maar  een maand geleden hebben we er 1 weg moeten geven omdat ze telkens vochten.</a:t>
            </a:r>
          </a:p>
          <a:p>
            <a:pPr rtl="0"/>
            <a:r>
              <a:rPr lang="nl-NL" dirty="0"/>
              <a:t>Ik vind konijnen pluizig, schattig, en lief.</a:t>
            </a:r>
          </a:p>
          <a:p>
            <a:pPr rtl="0"/>
            <a:r>
              <a:rPr lang="nl-NL" dirty="0"/>
              <a:t> </a:t>
            </a:r>
          </a:p>
        </p:txBody>
      </p:sp>
      <p:pic>
        <p:nvPicPr>
          <p:cNvPr id="13" name="Tijdelijke aanduiding voor afbeelding 12">
            <a:extLst>
              <a:ext uri="{FF2B5EF4-FFF2-40B4-BE49-F238E27FC236}">
                <a16:creationId xmlns:a16="http://schemas.microsoft.com/office/drawing/2014/main" id="{575EA205-DDFB-49DD-8237-577998D49440}"/>
              </a:ext>
            </a:extLst>
          </p:cNvPr>
          <p:cNvPicPr>
            <a:picLocks noGrp="1" noChangeAspect="1"/>
          </p:cNvPicPr>
          <p:nvPr>
            <p:ph type="pic" sz="quarter" idx="13"/>
          </p:nvPr>
        </p:nvPicPr>
        <p:blipFill rotWithShape="1">
          <a:blip r:embed="rId3"/>
          <a:srcRect l="3072" t="9329" r="4510" b="9329"/>
          <a:stretch/>
        </p:blipFill>
        <p:spPr>
          <a:xfrm>
            <a:off x="7785099" y="687144"/>
            <a:ext cx="3950369" cy="2278211"/>
          </a:xfrm>
        </p:spPr>
      </p:pic>
      <p:pic>
        <p:nvPicPr>
          <p:cNvPr id="17" name="Tijdelijke aanduiding voor afbeelding 16">
            <a:extLst>
              <a:ext uri="{FF2B5EF4-FFF2-40B4-BE49-F238E27FC236}">
                <a16:creationId xmlns:a16="http://schemas.microsoft.com/office/drawing/2014/main" id="{12725065-B81D-4612-AA99-8756541F42F5}"/>
              </a:ext>
            </a:extLst>
          </p:cNvPr>
          <p:cNvPicPr>
            <a:picLocks noGrp="1" noChangeAspect="1"/>
          </p:cNvPicPr>
          <p:nvPr>
            <p:ph type="pic" sz="quarter" idx="14"/>
          </p:nvPr>
        </p:nvPicPr>
        <p:blipFill rotWithShape="1">
          <a:blip r:embed="rId4"/>
          <a:srcRect l="3074" t="4285" r="4490" b="4815"/>
          <a:stretch/>
        </p:blipFill>
        <p:spPr>
          <a:xfrm>
            <a:off x="7785100" y="3709376"/>
            <a:ext cx="3950369" cy="2183313"/>
          </a:xfrm>
        </p:spPr>
      </p:pic>
      <p:sp>
        <p:nvSpPr>
          <p:cNvPr id="42" name="Tijdelijke aanduiding voor datum 41">
            <a:extLst>
              <a:ext uri="{FF2B5EF4-FFF2-40B4-BE49-F238E27FC236}">
                <a16:creationId xmlns:a16="http://schemas.microsoft.com/office/drawing/2014/main" id="{A5A3223A-374C-401B-80E4-3393BA4AA8D5}"/>
              </a:ext>
            </a:extLst>
          </p:cNvPr>
          <p:cNvSpPr>
            <a:spLocks noGrp="1"/>
          </p:cNvSpPr>
          <p:nvPr>
            <p:ph type="dt" sz="half" idx="2"/>
          </p:nvPr>
        </p:nvSpPr>
        <p:spPr/>
        <p:txBody>
          <a:bodyPr rtlCol="0"/>
          <a:lstStyle/>
          <a:p>
            <a:pPr rtl="0"/>
            <a:r>
              <a:rPr lang="nl-NL" dirty="0"/>
              <a:t>Februari 2022</a:t>
            </a:r>
          </a:p>
        </p:txBody>
      </p:sp>
      <p:sp>
        <p:nvSpPr>
          <p:cNvPr id="43" name="Tijdelijke aanduiding voor voettekst 42">
            <a:extLst>
              <a:ext uri="{FF2B5EF4-FFF2-40B4-BE49-F238E27FC236}">
                <a16:creationId xmlns:a16="http://schemas.microsoft.com/office/drawing/2014/main" id="{381B4F17-2538-4C37-AA9B-B8EBF5C89333}"/>
              </a:ext>
            </a:extLst>
          </p:cNvPr>
          <p:cNvSpPr>
            <a:spLocks noGrp="1"/>
          </p:cNvSpPr>
          <p:nvPr>
            <p:ph type="ftr" sz="quarter" idx="3"/>
          </p:nvPr>
        </p:nvSpPr>
        <p:spPr/>
        <p:txBody>
          <a:bodyPr rtlCol="0"/>
          <a:lstStyle/>
          <a:p>
            <a:pPr rtl="0"/>
            <a:r>
              <a:rPr lang="nl-NL" dirty="0"/>
              <a:t>Olivia</a:t>
            </a:r>
          </a:p>
        </p:txBody>
      </p:sp>
      <p:sp>
        <p:nvSpPr>
          <p:cNvPr id="44" name="Tijdelijke aanduiding voor dianummer 43">
            <a:extLst>
              <a:ext uri="{FF2B5EF4-FFF2-40B4-BE49-F238E27FC236}">
                <a16:creationId xmlns:a16="http://schemas.microsoft.com/office/drawing/2014/main" id="{5BF29222-3F80-4F2B-90CE-3D40FFF16D70}"/>
              </a:ext>
            </a:extLst>
          </p:cNvPr>
          <p:cNvSpPr>
            <a:spLocks noGrp="1"/>
          </p:cNvSpPr>
          <p:nvPr>
            <p:ph type="sldNum" sz="quarter" idx="4"/>
          </p:nvPr>
        </p:nvSpPr>
        <p:spPr/>
        <p:txBody>
          <a:bodyPr rtlCol="0"/>
          <a:lstStyle/>
          <a:p>
            <a:pPr rtl="0"/>
            <a:fld id="{AE208ADF-3ADD-483D-A721-14E3EEE2C135}" type="slidenum">
              <a:rPr lang="nl-NL" smtClean="0"/>
              <a:pPr rtl="0"/>
              <a:t>4</a:t>
            </a:fld>
            <a:endParaRPr lang="nl-NL"/>
          </a:p>
        </p:txBody>
      </p:sp>
    </p:spTree>
    <p:extLst>
      <p:ext uri="{BB962C8B-B14F-4D97-AF65-F5344CB8AC3E}">
        <p14:creationId xmlns:p14="http://schemas.microsoft.com/office/powerpoint/2010/main" val="1903762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283E3-686A-4399-B44D-71E2E0C5990C}"/>
              </a:ext>
            </a:extLst>
          </p:cNvPr>
          <p:cNvSpPr>
            <a:spLocks noGrp="1"/>
          </p:cNvSpPr>
          <p:nvPr>
            <p:ph type="ctrTitle"/>
          </p:nvPr>
        </p:nvSpPr>
        <p:spPr>
          <a:xfrm>
            <a:off x="660255" y="5453743"/>
            <a:ext cx="6874327" cy="1404257"/>
          </a:xfrm>
        </p:spPr>
        <p:txBody>
          <a:bodyPr rtlCol="0">
            <a:normAutofit/>
          </a:bodyPr>
          <a:lstStyle/>
          <a:p>
            <a:pPr rtl="0"/>
            <a:r>
              <a:rPr lang="nl-NL" dirty="0"/>
              <a:t>konijntje</a:t>
            </a:r>
          </a:p>
        </p:txBody>
      </p:sp>
      <p:sp>
        <p:nvSpPr>
          <p:cNvPr id="3" name="Subtitel 2">
            <a:extLst>
              <a:ext uri="{FF2B5EF4-FFF2-40B4-BE49-F238E27FC236}">
                <a16:creationId xmlns:a16="http://schemas.microsoft.com/office/drawing/2014/main" id="{70DAD0D3-3611-4738-8AC3-77B22099B278}"/>
              </a:ext>
            </a:extLst>
          </p:cNvPr>
          <p:cNvSpPr>
            <a:spLocks noGrp="1"/>
          </p:cNvSpPr>
          <p:nvPr>
            <p:ph type="subTitle" idx="1"/>
          </p:nvPr>
        </p:nvSpPr>
        <p:spPr>
          <a:xfrm>
            <a:off x="8139257" y="5453743"/>
            <a:ext cx="3392488" cy="1404257"/>
          </a:xfrm>
        </p:spPr>
        <p:txBody>
          <a:bodyPr rtlCol="0"/>
          <a:lstStyle/>
          <a:p>
            <a:pPr rtl="0"/>
            <a:r>
              <a:rPr lang="nl-NL" dirty="0"/>
              <a:t>langoor</a:t>
            </a:r>
          </a:p>
        </p:txBody>
      </p:sp>
      <p:pic>
        <p:nvPicPr>
          <p:cNvPr id="24" name="Tijdelijke aanduiding voor afbeelding 23">
            <a:extLst>
              <a:ext uri="{FF2B5EF4-FFF2-40B4-BE49-F238E27FC236}">
                <a16:creationId xmlns:a16="http://schemas.microsoft.com/office/drawing/2014/main" id="{51D0F5FC-CAE9-4843-A8DA-8C6C4C5D4521}"/>
              </a:ext>
            </a:extLst>
          </p:cNvPr>
          <p:cNvPicPr>
            <a:picLocks noGrp="1" noChangeAspect="1"/>
          </p:cNvPicPr>
          <p:nvPr>
            <p:ph type="pic" sz="quarter" idx="13"/>
          </p:nvPr>
        </p:nvPicPr>
        <p:blipFill>
          <a:blip r:embed="rId3"/>
          <a:srcRect t="2490" b="2490"/>
          <a:stretch>
            <a:fillRect/>
          </a:stretch>
        </p:blipFill>
        <p:spPr>
          <a:xfrm>
            <a:off x="1588" y="0"/>
            <a:ext cx="12188825" cy="4965700"/>
          </a:xfrm>
        </p:spPr>
      </p:pic>
    </p:spTree>
    <p:extLst>
      <p:ext uri="{BB962C8B-B14F-4D97-AF65-F5344CB8AC3E}">
        <p14:creationId xmlns:p14="http://schemas.microsoft.com/office/powerpoint/2010/main" val="477183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BDAC4-BCFB-42F6-BA9A-039BB65BF0A4}"/>
              </a:ext>
            </a:extLst>
          </p:cNvPr>
          <p:cNvSpPr>
            <a:spLocks noGrp="1"/>
          </p:cNvSpPr>
          <p:nvPr>
            <p:ph type="title"/>
          </p:nvPr>
        </p:nvSpPr>
        <p:spPr>
          <a:xfrm>
            <a:off x="5422900" y="0"/>
            <a:ext cx="6146800" cy="1688789"/>
          </a:xfrm>
        </p:spPr>
        <p:txBody>
          <a:bodyPr rtlCol="0"/>
          <a:lstStyle/>
          <a:p>
            <a:pPr rtl="0"/>
            <a:r>
              <a:rPr lang="nl-NL" dirty="0"/>
              <a:t>       Hoe zien ze er uit ?</a:t>
            </a:r>
          </a:p>
        </p:txBody>
      </p:sp>
      <p:sp>
        <p:nvSpPr>
          <p:cNvPr id="3" name="Tijdelijke aanduiding voor inhoud 2">
            <a:extLst>
              <a:ext uri="{FF2B5EF4-FFF2-40B4-BE49-F238E27FC236}">
                <a16:creationId xmlns:a16="http://schemas.microsoft.com/office/drawing/2014/main" id="{AA3941B7-49D8-4ECD-BBC8-6588DECB37CC}"/>
              </a:ext>
            </a:extLst>
          </p:cNvPr>
          <p:cNvSpPr>
            <a:spLocks noGrp="1"/>
          </p:cNvSpPr>
          <p:nvPr>
            <p:ph idx="1"/>
          </p:nvPr>
        </p:nvSpPr>
        <p:spPr>
          <a:xfrm>
            <a:off x="6324600" y="1688789"/>
            <a:ext cx="5432044" cy="4521511"/>
          </a:xfrm>
        </p:spPr>
        <p:txBody>
          <a:bodyPr rtlCol="0">
            <a:normAutofit/>
          </a:bodyPr>
          <a:lstStyle/>
          <a:p>
            <a:pPr rtl="0"/>
            <a:r>
              <a:rPr lang="nl-NL" dirty="0"/>
              <a:t>Er zijn 2 soorten, hazen en konijnen, je kunt het verschil zo zien. Een haas is groter en heeft langere oren dan een konijn.</a:t>
            </a:r>
          </a:p>
          <a:p>
            <a:pPr rtl="0"/>
            <a:r>
              <a:rPr lang="nl-NL" dirty="0"/>
              <a:t>Konijnen zijn knaagdieren zoals bijvoorbeeld hamsters, muizen, cavia`s en ratten.</a:t>
            </a:r>
          </a:p>
          <a:p>
            <a:pPr rtl="0"/>
            <a:endParaRPr lang="nl-NL" dirty="0"/>
          </a:p>
          <a:p>
            <a:pPr rtl="0"/>
            <a:endParaRPr lang="nl-NL" dirty="0"/>
          </a:p>
          <a:p>
            <a:pPr rtl="0"/>
            <a:r>
              <a:rPr lang="nl-NL" dirty="0"/>
              <a:t> </a:t>
            </a:r>
          </a:p>
        </p:txBody>
      </p:sp>
      <p:pic>
        <p:nvPicPr>
          <p:cNvPr id="29" name="Tijdelijke aanduiding voor afbeelding 28">
            <a:extLst>
              <a:ext uri="{FF2B5EF4-FFF2-40B4-BE49-F238E27FC236}">
                <a16:creationId xmlns:a16="http://schemas.microsoft.com/office/drawing/2014/main" id="{CB604740-1591-46BF-A330-9AB5086EB088}"/>
              </a:ext>
            </a:extLst>
          </p:cNvPr>
          <p:cNvPicPr>
            <a:picLocks noGrp="1" noChangeAspect="1"/>
          </p:cNvPicPr>
          <p:nvPr>
            <p:ph type="pic" sz="quarter" idx="13"/>
          </p:nvPr>
        </p:nvPicPr>
        <p:blipFill>
          <a:blip r:embed="rId3"/>
          <a:srcRect t="1318" b="1318"/>
          <a:stretch>
            <a:fillRect/>
          </a:stretch>
        </p:blipFill>
        <p:spPr>
          <a:xfrm>
            <a:off x="435356" y="647700"/>
            <a:ext cx="4987544" cy="2606040"/>
          </a:xfrm>
        </p:spPr>
      </p:pic>
      <p:pic>
        <p:nvPicPr>
          <p:cNvPr id="37" name="Tijdelijke aanduiding voor afbeelding 36">
            <a:extLst>
              <a:ext uri="{FF2B5EF4-FFF2-40B4-BE49-F238E27FC236}">
                <a16:creationId xmlns:a16="http://schemas.microsoft.com/office/drawing/2014/main" id="{26EA6C60-6848-4680-A1D7-902D73C01A2C}"/>
              </a:ext>
            </a:extLst>
          </p:cNvPr>
          <p:cNvPicPr>
            <a:picLocks noGrp="1" noChangeAspect="1"/>
          </p:cNvPicPr>
          <p:nvPr>
            <p:ph type="pic" sz="quarter" idx="14"/>
          </p:nvPr>
        </p:nvPicPr>
        <p:blipFill rotWithShape="1">
          <a:blip r:embed="rId4"/>
          <a:srcRect l="1634" t="-5965" r="3475" b="-6365"/>
          <a:stretch/>
        </p:blipFill>
        <p:spPr>
          <a:xfrm>
            <a:off x="435356" y="3429000"/>
            <a:ext cx="4987543" cy="2687806"/>
          </a:xfrm>
          <a:solidFill>
            <a:schemeClr val="tx1">
              <a:lumMod val="95000"/>
            </a:schemeClr>
          </a:solidFill>
        </p:spPr>
      </p:pic>
      <p:sp>
        <p:nvSpPr>
          <p:cNvPr id="42" name="Tijdelijke aanduiding voor datum 41">
            <a:extLst>
              <a:ext uri="{FF2B5EF4-FFF2-40B4-BE49-F238E27FC236}">
                <a16:creationId xmlns:a16="http://schemas.microsoft.com/office/drawing/2014/main" id="{A5A3223A-374C-401B-80E4-3393BA4AA8D5}"/>
              </a:ext>
            </a:extLst>
          </p:cNvPr>
          <p:cNvSpPr>
            <a:spLocks noGrp="1"/>
          </p:cNvSpPr>
          <p:nvPr>
            <p:ph type="dt" sz="half" idx="2"/>
          </p:nvPr>
        </p:nvSpPr>
        <p:spPr/>
        <p:txBody>
          <a:bodyPr rtlCol="0"/>
          <a:lstStyle/>
          <a:p>
            <a:pPr rtl="0"/>
            <a:r>
              <a:rPr lang="nl-NL" dirty="0"/>
              <a:t>Februari 2022</a:t>
            </a:r>
          </a:p>
        </p:txBody>
      </p:sp>
      <p:sp>
        <p:nvSpPr>
          <p:cNvPr id="43" name="Tijdelijke aanduiding voor voettekst 42">
            <a:extLst>
              <a:ext uri="{FF2B5EF4-FFF2-40B4-BE49-F238E27FC236}">
                <a16:creationId xmlns:a16="http://schemas.microsoft.com/office/drawing/2014/main" id="{381B4F17-2538-4C37-AA9B-B8EBF5C89333}"/>
              </a:ext>
            </a:extLst>
          </p:cNvPr>
          <p:cNvSpPr>
            <a:spLocks noGrp="1"/>
          </p:cNvSpPr>
          <p:nvPr>
            <p:ph type="ftr" sz="quarter" idx="3"/>
          </p:nvPr>
        </p:nvSpPr>
        <p:spPr/>
        <p:txBody>
          <a:bodyPr rtlCol="0"/>
          <a:lstStyle/>
          <a:p>
            <a:pPr rtl="0"/>
            <a:r>
              <a:rPr lang="nl-NL" dirty="0"/>
              <a:t>Olivia</a:t>
            </a:r>
          </a:p>
        </p:txBody>
      </p:sp>
      <p:sp>
        <p:nvSpPr>
          <p:cNvPr id="44" name="Tijdelijke aanduiding voor dianummer 43">
            <a:extLst>
              <a:ext uri="{FF2B5EF4-FFF2-40B4-BE49-F238E27FC236}">
                <a16:creationId xmlns:a16="http://schemas.microsoft.com/office/drawing/2014/main" id="{5BF29222-3F80-4F2B-90CE-3D40FFF16D70}"/>
              </a:ext>
            </a:extLst>
          </p:cNvPr>
          <p:cNvSpPr>
            <a:spLocks noGrp="1"/>
          </p:cNvSpPr>
          <p:nvPr>
            <p:ph type="sldNum" sz="quarter" idx="4"/>
          </p:nvPr>
        </p:nvSpPr>
        <p:spPr/>
        <p:txBody>
          <a:bodyPr rtlCol="0"/>
          <a:lstStyle/>
          <a:p>
            <a:pPr rtl="0"/>
            <a:fld id="{AE208ADF-3ADD-483D-A721-14E3EEE2C135}" type="slidenum">
              <a:rPr lang="nl-NL" smtClean="0"/>
              <a:pPr rtl="0"/>
              <a:t>6</a:t>
            </a:fld>
            <a:endParaRPr lang="nl-NL"/>
          </a:p>
        </p:txBody>
      </p:sp>
    </p:spTree>
    <p:extLst>
      <p:ext uri="{BB962C8B-B14F-4D97-AF65-F5344CB8AC3E}">
        <p14:creationId xmlns:p14="http://schemas.microsoft.com/office/powerpoint/2010/main" val="319596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BDAC4-BCFB-42F6-BA9A-039BB65BF0A4}"/>
              </a:ext>
            </a:extLst>
          </p:cNvPr>
          <p:cNvSpPr>
            <a:spLocks noGrp="1"/>
          </p:cNvSpPr>
          <p:nvPr>
            <p:ph type="title"/>
          </p:nvPr>
        </p:nvSpPr>
        <p:spPr>
          <a:xfrm>
            <a:off x="139700" y="1930400"/>
            <a:ext cx="3860800" cy="852974"/>
          </a:xfrm>
        </p:spPr>
        <p:txBody>
          <a:bodyPr rtlCol="0">
            <a:normAutofit/>
          </a:bodyPr>
          <a:lstStyle/>
          <a:p>
            <a:pPr rtl="0"/>
            <a:r>
              <a:rPr lang="nl-NL" dirty="0"/>
              <a:t>Konijnen soorten</a:t>
            </a:r>
          </a:p>
        </p:txBody>
      </p:sp>
      <p:sp>
        <p:nvSpPr>
          <p:cNvPr id="3" name="Tijdelijke aanduiding voor inhoud 2">
            <a:extLst>
              <a:ext uri="{FF2B5EF4-FFF2-40B4-BE49-F238E27FC236}">
                <a16:creationId xmlns:a16="http://schemas.microsoft.com/office/drawing/2014/main" id="{AA3941B7-49D8-4ECD-BBC8-6588DECB37CC}"/>
              </a:ext>
            </a:extLst>
          </p:cNvPr>
          <p:cNvSpPr>
            <a:spLocks noGrp="1"/>
          </p:cNvSpPr>
          <p:nvPr>
            <p:ph idx="1"/>
          </p:nvPr>
        </p:nvSpPr>
        <p:spPr>
          <a:xfrm>
            <a:off x="258792" y="2783374"/>
            <a:ext cx="5993152" cy="3572976"/>
          </a:xfrm>
        </p:spPr>
        <p:txBody>
          <a:bodyPr rtlCol="0">
            <a:normAutofit/>
          </a:bodyPr>
          <a:lstStyle/>
          <a:p>
            <a:pPr rtl="0"/>
            <a:r>
              <a:rPr lang="nl-NL" dirty="0"/>
              <a:t>Er zijn veel verschillende konijnenrassen. De grote, kleur, haarlengte en de stand van de oren kan heel verschillend zijn per ras. Een Vlaamse reus is bijvoorbeeld een  heel groot konijn, die kan wel 8 kilo wegen. Een dwerg konijn weegt maar 1 kilo. </a:t>
            </a:r>
          </a:p>
        </p:txBody>
      </p:sp>
      <p:pic>
        <p:nvPicPr>
          <p:cNvPr id="9" name="Tijdelijke aanduiding voor afbeelding 8">
            <a:extLst>
              <a:ext uri="{FF2B5EF4-FFF2-40B4-BE49-F238E27FC236}">
                <a16:creationId xmlns:a16="http://schemas.microsoft.com/office/drawing/2014/main" id="{A942871B-AE3A-4C64-A634-1346AF554FF2}"/>
              </a:ext>
            </a:extLst>
          </p:cNvPr>
          <p:cNvPicPr>
            <a:picLocks noGrp="1" noChangeAspect="1"/>
          </p:cNvPicPr>
          <p:nvPr>
            <p:ph type="pic" sz="quarter" idx="13"/>
          </p:nvPr>
        </p:nvPicPr>
        <p:blipFill>
          <a:blip r:embed="rId3"/>
          <a:srcRect t="13894" b="13894"/>
          <a:stretch>
            <a:fillRect/>
          </a:stretch>
        </p:blipFill>
        <p:spPr/>
      </p:pic>
      <p:pic>
        <p:nvPicPr>
          <p:cNvPr id="11" name="Tijdelijke aanduiding voor afbeelding 10">
            <a:extLst>
              <a:ext uri="{FF2B5EF4-FFF2-40B4-BE49-F238E27FC236}">
                <a16:creationId xmlns:a16="http://schemas.microsoft.com/office/drawing/2014/main" id="{75E2306A-193C-4C60-8E0C-2E21835B7A30}"/>
              </a:ext>
            </a:extLst>
          </p:cNvPr>
          <p:cNvPicPr>
            <a:picLocks noGrp="1" noChangeAspect="1"/>
          </p:cNvPicPr>
          <p:nvPr>
            <p:ph type="pic" sz="quarter" idx="14"/>
          </p:nvPr>
        </p:nvPicPr>
        <p:blipFill>
          <a:blip r:embed="rId4"/>
          <a:srcRect t="13872" b="13872"/>
          <a:stretch>
            <a:fillRect/>
          </a:stretch>
        </p:blipFill>
        <p:spPr/>
      </p:pic>
      <p:sp>
        <p:nvSpPr>
          <p:cNvPr id="42" name="Tijdelijke aanduiding voor datum 41">
            <a:extLst>
              <a:ext uri="{FF2B5EF4-FFF2-40B4-BE49-F238E27FC236}">
                <a16:creationId xmlns:a16="http://schemas.microsoft.com/office/drawing/2014/main" id="{A5A3223A-374C-401B-80E4-3393BA4AA8D5}"/>
              </a:ext>
            </a:extLst>
          </p:cNvPr>
          <p:cNvSpPr>
            <a:spLocks noGrp="1"/>
          </p:cNvSpPr>
          <p:nvPr>
            <p:ph type="dt" sz="half" idx="2"/>
          </p:nvPr>
        </p:nvSpPr>
        <p:spPr/>
        <p:txBody>
          <a:bodyPr rtlCol="0"/>
          <a:lstStyle/>
          <a:p>
            <a:pPr rtl="0"/>
            <a:r>
              <a:rPr lang="nl-NL" dirty="0"/>
              <a:t>Februari 2022</a:t>
            </a:r>
          </a:p>
        </p:txBody>
      </p:sp>
      <p:sp>
        <p:nvSpPr>
          <p:cNvPr id="43" name="Tijdelijke aanduiding voor voettekst 42">
            <a:extLst>
              <a:ext uri="{FF2B5EF4-FFF2-40B4-BE49-F238E27FC236}">
                <a16:creationId xmlns:a16="http://schemas.microsoft.com/office/drawing/2014/main" id="{381B4F17-2538-4C37-AA9B-B8EBF5C89333}"/>
              </a:ext>
            </a:extLst>
          </p:cNvPr>
          <p:cNvSpPr>
            <a:spLocks noGrp="1"/>
          </p:cNvSpPr>
          <p:nvPr>
            <p:ph type="ftr" sz="quarter" idx="3"/>
          </p:nvPr>
        </p:nvSpPr>
        <p:spPr/>
        <p:txBody>
          <a:bodyPr rtlCol="0"/>
          <a:lstStyle/>
          <a:p>
            <a:pPr rtl="0"/>
            <a:r>
              <a:rPr lang="nl-NL" dirty="0"/>
              <a:t>Olivia</a:t>
            </a:r>
          </a:p>
        </p:txBody>
      </p:sp>
      <p:sp>
        <p:nvSpPr>
          <p:cNvPr id="44" name="Tijdelijke aanduiding voor dianummer 43">
            <a:extLst>
              <a:ext uri="{FF2B5EF4-FFF2-40B4-BE49-F238E27FC236}">
                <a16:creationId xmlns:a16="http://schemas.microsoft.com/office/drawing/2014/main" id="{5BF29222-3F80-4F2B-90CE-3D40FFF16D70}"/>
              </a:ext>
            </a:extLst>
          </p:cNvPr>
          <p:cNvSpPr>
            <a:spLocks noGrp="1"/>
          </p:cNvSpPr>
          <p:nvPr>
            <p:ph type="sldNum" sz="quarter" idx="4"/>
          </p:nvPr>
        </p:nvSpPr>
        <p:spPr/>
        <p:txBody>
          <a:bodyPr rtlCol="0"/>
          <a:lstStyle/>
          <a:p>
            <a:pPr rtl="0"/>
            <a:fld id="{AE208ADF-3ADD-483D-A721-14E3EEE2C135}" type="slidenum">
              <a:rPr lang="nl-NL" smtClean="0"/>
              <a:pPr rtl="0"/>
              <a:t>7</a:t>
            </a:fld>
            <a:endParaRPr lang="nl-NL"/>
          </a:p>
        </p:txBody>
      </p:sp>
    </p:spTree>
    <p:extLst>
      <p:ext uri="{BB962C8B-B14F-4D97-AF65-F5344CB8AC3E}">
        <p14:creationId xmlns:p14="http://schemas.microsoft.com/office/powerpoint/2010/main" val="261326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5B81330-A59C-4CCA-93EA-79083C5686A1}"/>
              </a:ext>
            </a:extLst>
          </p:cNvPr>
          <p:cNvSpPr>
            <a:spLocks noGrp="1"/>
          </p:cNvSpPr>
          <p:nvPr>
            <p:ph type="ctrTitle"/>
          </p:nvPr>
        </p:nvSpPr>
        <p:spPr>
          <a:xfrm>
            <a:off x="503721" y="609352"/>
            <a:ext cx="4835722" cy="1257300"/>
          </a:xfrm>
        </p:spPr>
        <p:txBody>
          <a:bodyPr rtlCol="0">
            <a:normAutofit/>
          </a:bodyPr>
          <a:lstStyle/>
          <a:p>
            <a:pPr rtl="0">
              <a:lnSpc>
                <a:spcPct val="80000"/>
              </a:lnSpc>
            </a:pPr>
            <a:r>
              <a:rPr lang="nl-NL" sz="3000" dirty="0"/>
              <a:t>De geboorte van een konijn</a:t>
            </a:r>
          </a:p>
        </p:txBody>
      </p:sp>
      <p:sp>
        <p:nvSpPr>
          <p:cNvPr id="6" name="Subtitel 5">
            <a:extLst>
              <a:ext uri="{FF2B5EF4-FFF2-40B4-BE49-F238E27FC236}">
                <a16:creationId xmlns:a16="http://schemas.microsoft.com/office/drawing/2014/main" id="{1F317163-C483-40FC-8872-773FA60DB992}"/>
              </a:ext>
            </a:extLst>
          </p:cNvPr>
          <p:cNvSpPr>
            <a:spLocks noGrp="1"/>
          </p:cNvSpPr>
          <p:nvPr>
            <p:ph type="subTitle" idx="1"/>
          </p:nvPr>
        </p:nvSpPr>
        <p:spPr>
          <a:xfrm>
            <a:off x="6629400" y="723900"/>
            <a:ext cx="4770738" cy="1982174"/>
          </a:xfrm>
        </p:spPr>
        <p:txBody>
          <a:bodyPr rtlCol="0">
            <a:normAutofit/>
          </a:bodyPr>
          <a:lstStyle/>
          <a:p>
            <a:pPr algn="l" rtl="0"/>
            <a:r>
              <a:rPr lang="nl-NL" dirty="0"/>
              <a:t>Een konijn is een zoogdier omdat een konijn haar baby`s melk geeft. Bij zijn geboorte is een jong konijn naakt en blind (net als katten ).</a:t>
            </a:r>
          </a:p>
          <a:p>
            <a:pPr rtl="0"/>
            <a:endParaRPr lang="nl-NL" dirty="0"/>
          </a:p>
          <a:p>
            <a:pPr algn="l" rtl="0"/>
            <a:endParaRPr lang="nl-NL" dirty="0"/>
          </a:p>
          <a:p>
            <a:pPr algn="l" rtl="0"/>
            <a:endParaRPr lang="nl-NL" dirty="0"/>
          </a:p>
          <a:p>
            <a:pPr algn="l" rtl="0"/>
            <a:endParaRPr lang="nl-NL" dirty="0"/>
          </a:p>
        </p:txBody>
      </p:sp>
      <p:pic>
        <p:nvPicPr>
          <p:cNvPr id="7" name="Tijdelijke aanduiding voor afbeelding 6">
            <a:extLst>
              <a:ext uri="{FF2B5EF4-FFF2-40B4-BE49-F238E27FC236}">
                <a16:creationId xmlns:a16="http://schemas.microsoft.com/office/drawing/2014/main" id="{3A0DCDAF-783F-4AD8-A837-69567A2CA835}"/>
              </a:ext>
            </a:extLst>
          </p:cNvPr>
          <p:cNvPicPr>
            <a:picLocks noGrp="1" noChangeAspect="1"/>
          </p:cNvPicPr>
          <p:nvPr>
            <p:ph type="pic" sz="quarter" idx="13"/>
          </p:nvPr>
        </p:nvPicPr>
        <p:blipFill>
          <a:blip r:embed="rId3"/>
          <a:srcRect t="10481" b="10481"/>
          <a:stretch>
            <a:fillRect/>
          </a:stretch>
        </p:blipFill>
        <p:spPr>
          <a:xfrm>
            <a:off x="939800" y="2959205"/>
            <a:ext cx="4324041" cy="2569549"/>
          </a:xfrm>
        </p:spPr>
      </p:pic>
      <p:pic>
        <p:nvPicPr>
          <p:cNvPr id="19" name="Tijdelijke aanduiding voor afbeelding 18">
            <a:extLst>
              <a:ext uri="{FF2B5EF4-FFF2-40B4-BE49-F238E27FC236}">
                <a16:creationId xmlns:a16="http://schemas.microsoft.com/office/drawing/2014/main" id="{743F1205-1D67-435C-864A-317F5229E228}"/>
              </a:ext>
            </a:extLst>
          </p:cNvPr>
          <p:cNvPicPr>
            <a:picLocks noGrp="1" noChangeAspect="1"/>
          </p:cNvPicPr>
          <p:nvPr>
            <p:ph type="pic" sz="quarter" idx="14"/>
          </p:nvPr>
        </p:nvPicPr>
        <p:blipFill>
          <a:blip r:embed="rId4"/>
          <a:srcRect l="2843" r="2843"/>
          <a:stretch>
            <a:fillRect/>
          </a:stretch>
        </p:blipFill>
        <p:spPr>
          <a:xfrm>
            <a:off x="6738667" y="2917647"/>
            <a:ext cx="4623371" cy="2740659"/>
          </a:xfrm>
        </p:spPr>
      </p:pic>
      <p:sp>
        <p:nvSpPr>
          <p:cNvPr id="20" name="Tijdelijke aanduiding voor datum 19">
            <a:extLst>
              <a:ext uri="{FF2B5EF4-FFF2-40B4-BE49-F238E27FC236}">
                <a16:creationId xmlns:a16="http://schemas.microsoft.com/office/drawing/2014/main" id="{E7AE8A72-7DAE-42BD-99C5-FF9C91A3B0D5}"/>
              </a:ext>
            </a:extLst>
          </p:cNvPr>
          <p:cNvSpPr>
            <a:spLocks noGrp="1"/>
          </p:cNvSpPr>
          <p:nvPr>
            <p:ph type="dt" sz="half" idx="2"/>
          </p:nvPr>
        </p:nvSpPr>
        <p:spPr/>
        <p:txBody>
          <a:bodyPr rtlCol="0"/>
          <a:lstStyle/>
          <a:p>
            <a:pPr rtl="0"/>
            <a:r>
              <a:rPr lang="nl-NL" dirty="0"/>
              <a:t>Februari 2022</a:t>
            </a:r>
          </a:p>
        </p:txBody>
      </p:sp>
      <p:sp>
        <p:nvSpPr>
          <p:cNvPr id="21" name="Tijdelijke aanduiding voor voettekst 20">
            <a:extLst>
              <a:ext uri="{FF2B5EF4-FFF2-40B4-BE49-F238E27FC236}">
                <a16:creationId xmlns:a16="http://schemas.microsoft.com/office/drawing/2014/main" id="{ACF8A1E1-A9DC-4644-9A53-D5C899540393}"/>
              </a:ext>
            </a:extLst>
          </p:cNvPr>
          <p:cNvSpPr>
            <a:spLocks noGrp="1"/>
          </p:cNvSpPr>
          <p:nvPr>
            <p:ph type="ftr" sz="quarter" idx="3"/>
          </p:nvPr>
        </p:nvSpPr>
        <p:spPr/>
        <p:txBody>
          <a:bodyPr rtlCol="0"/>
          <a:lstStyle/>
          <a:p>
            <a:pPr rtl="0"/>
            <a:r>
              <a:rPr lang="nl-NL" dirty="0"/>
              <a:t>Olivia</a:t>
            </a:r>
          </a:p>
        </p:txBody>
      </p:sp>
      <p:sp>
        <p:nvSpPr>
          <p:cNvPr id="22" name="Tijdelijke aanduiding voor dianummer 21">
            <a:extLst>
              <a:ext uri="{FF2B5EF4-FFF2-40B4-BE49-F238E27FC236}">
                <a16:creationId xmlns:a16="http://schemas.microsoft.com/office/drawing/2014/main" id="{6BB31DF5-C74E-43EC-894C-2E5DC0D59A04}"/>
              </a:ext>
            </a:extLst>
          </p:cNvPr>
          <p:cNvSpPr>
            <a:spLocks noGrp="1"/>
          </p:cNvSpPr>
          <p:nvPr>
            <p:ph type="sldNum" sz="quarter" idx="4"/>
          </p:nvPr>
        </p:nvSpPr>
        <p:spPr/>
        <p:txBody>
          <a:bodyPr rtlCol="0"/>
          <a:lstStyle/>
          <a:p>
            <a:pPr rtl="0"/>
            <a:fld id="{AE208ADF-3ADD-483D-A721-14E3EEE2C135}" type="slidenum">
              <a:rPr lang="nl-NL" smtClean="0"/>
              <a:pPr rtl="0"/>
              <a:t>8</a:t>
            </a:fld>
            <a:endParaRPr lang="nl-NL"/>
          </a:p>
        </p:txBody>
      </p:sp>
    </p:spTree>
    <p:extLst>
      <p:ext uri="{BB962C8B-B14F-4D97-AF65-F5344CB8AC3E}">
        <p14:creationId xmlns:p14="http://schemas.microsoft.com/office/powerpoint/2010/main" val="867436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FE449-E96C-4E0E-A449-9E0701A909E0}"/>
              </a:ext>
            </a:extLst>
          </p:cNvPr>
          <p:cNvSpPr>
            <a:spLocks noGrp="1"/>
          </p:cNvSpPr>
          <p:nvPr>
            <p:ph type="title"/>
          </p:nvPr>
        </p:nvSpPr>
        <p:spPr>
          <a:xfrm>
            <a:off x="258793" y="647700"/>
            <a:ext cx="4051950" cy="1403343"/>
          </a:xfrm>
        </p:spPr>
        <p:txBody>
          <a:bodyPr rtlCol="0"/>
          <a:lstStyle/>
          <a:p>
            <a:pPr rtl="0"/>
            <a:r>
              <a:rPr lang="nl-NL" dirty="0"/>
              <a:t>Wat eet een konijn</a:t>
            </a:r>
          </a:p>
        </p:txBody>
      </p:sp>
      <p:sp>
        <p:nvSpPr>
          <p:cNvPr id="3" name="Tijdelijke aanduiding voor inhoud 2">
            <a:extLst>
              <a:ext uri="{FF2B5EF4-FFF2-40B4-BE49-F238E27FC236}">
                <a16:creationId xmlns:a16="http://schemas.microsoft.com/office/drawing/2014/main" id="{BD3F7967-21CD-4D4E-A475-5040D50F9B40}"/>
              </a:ext>
            </a:extLst>
          </p:cNvPr>
          <p:cNvSpPr>
            <a:spLocks noGrp="1"/>
          </p:cNvSpPr>
          <p:nvPr>
            <p:ph idx="1"/>
          </p:nvPr>
        </p:nvSpPr>
        <p:spPr>
          <a:xfrm>
            <a:off x="647701" y="2683105"/>
            <a:ext cx="3364358" cy="3311296"/>
          </a:xfrm>
        </p:spPr>
        <p:txBody>
          <a:bodyPr rtlCol="0"/>
          <a:lstStyle/>
          <a:p>
            <a:pPr rtl="0"/>
            <a:r>
              <a:rPr lang="nl-NL" dirty="0"/>
              <a:t>Een konijn eet brokjes, hooi en soms een lekker hapje zoals een heerlijke wortel.  </a:t>
            </a:r>
          </a:p>
        </p:txBody>
      </p:sp>
      <p:sp>
        <p:nvSpPr>
          <p:cNvPr id="41" name="Tijdelijke aanduiding voor datum 40">
            <a:extLst>
              <a:ext uri="{FF2B5EF4-FFF2-40B4-BE49-F238E27FC236}">
                <a16:creationId xmlns:a16="http://schemas.microsoft.com/office/drawing/2014/main" id="{1AA0E395-EB95-4646-A4B3-EAB7C68D0B5E}"/>
              </a:ext>
            </a:extLst>
          </p:cNvPr>
          <p:cNvSpPr>
            <a:spLocks noGrp="1"/>
          </p:cNvSpPr>
          <p:nvPr>
            <p:ph type="dt" sz="half" idx="10"/>
          </p:nvPr>
        </p:nvSpPr>
        <p:spPr/>
        <p:txBody>
          <a:bodyPr rtlCol="0"/>
          <a:lstStyle/>
          <a:p>
            <a:pPr rtl="0"/>
            <a:r>
              <a:rPr lang="nl-NL" dirty="0"/>
              <a:t>Olivia 2022</a:t>
            </a:r>
          </a:p>
        </p:txBody>
      </p:sp>
      <p:sp>
        <p:nvSpPr>
          <p:cNvPr id="42" name="Tijdelijke aanduiding voor voettekst 41">
            <a:extLst>
              <a:ext uri="{FF2B5EF4-FFF2-40B4-BE49-F238E27FC236}">
                <a16:creationId xmlns:a16="http://schemas.microsoft.com/office/drawing/2014/main" id="{11F0E6E0-DC32-4105-A773-65DCBEEDBA5B}"/>
              </a:ext>
            </a:extLst>
          </p:cNvPr>
          <p:cNvSpPr>
            <a:spLocks noGrp="1"/>
          </p:cNvSpPr>
          <p:nvPr>
            <p:ph type="ftr" sz="quarter" idx="11"/>
          </p:nvPr>
        </p:nvSpPr>
        <p:spPr>
          <a:xfrm>
            <a:off x="4686300" y="6356350"/>
            <a:ext cx="6477000" cy="365125"/>
          </a:xfrm>
        </p:spPr>
        <p:txBody>
          <a:bodyPr rtlCol="0"/>
          <a:lstStyle/>
          <a:p>
            <a:pPr rtl="0"/>
            <a:r>
              <a:rPr lang="nl-NL" dirty="0"/>
              <a:t>Ook Namens snuf en snuitje !</a:t>
            </a:r>
          </a:p>
        </p:txBody>
      </p:sp>
      <p:sp>
        <p:nvSpPr>
          <p:cNvPr id="43" name="Tijdelijke aanduiding voor dianummer 42">
            <a:extLst>
              <a:ext uri="{FF2B5EF4-FFF2-40B4-BE49-F238E27FC236}">
                <a16:creationId xmlns:a16="http://schemas.microsoft.com/office/drawing/2014/main" id="{B95B4304-0747-4AD1-BD3D-E4BFD5441AF5}"/>
              </a:ext>
            </a:extLst>
          </p:cNvPr>
          <p:cNvSpPr>
            <a:spLocks noGrp="1"/>
          </p:cNvSpPr>
          <p:nvPr>
            <p:ph type="sldNum" sz="quarter" idx="12"/>
          </p:nvPr>
        </p:nvSpPr>
        <p:spPr/>
        <p:txBody>
          <a:bodyPr rtlCol="0"/>
          <a:lstStyle/>
          <a:p>
            <a:pPr rtl="0"/>
            <a:fld id="{AE208ADF-3ADD-483D-A721-14E3EEE2C135}" type="slidenum">
              <a:rPr lang="nl-NL" smtClean="0"/>
              <a:pPr rtl="0"/>
              <a:t>9</a:t>
            </a:fld>
            <a:endParaRPr lang="nl-NL"/>
          </a:p>
        </p:txBody>
      </p:sp>
      <p:pic>
        <p:nvPicPr>
          <p:cNvPr id="8" name="Tijdelijke aanduiding voor afbeelding 7">
            <a:extLst>
              <a:ext uri="{FF2B5EF4-FFF2-40B4-BE49-F238E27FC236}">
                <a16:creationId xmlns:a16="http://schemas.microsoft.com/office/drawing/2014/main" id="{CFAFEA6B-9C31-481C-A763-09D97F3B18A1}"/>
              </a:ext>
            </a:extLst>
          </p:cNvPr>
          <p:cNvPicPr>
            <a:picLocks noGrp="1" noChangeAspect="1"/>
          </p:cNvPicPr>
          <p:nvPr>
            <p:ph type="pic" sz="quarter" idx="13"/>
          </p:nvPr>
        </p:nvPicPr>
        <p:blipFill>
          <a:blip r:embed="rId3"/>
          <a:srcRect l="8193" r="8193"/>
          <a:stretch>
            <a:fillRect/>
          </a:stretch>
        </p:blipFill>
        <p:spPr/>
      </p:pic>
    </p:spTree>
    <p:extLst>
      <p:ext uri="{BB962C8B-B14F-4D97-AF65-F5344CB8AC3E}">
        <p14:creationId xmlns:p14="http://schemas.microsoft.com/office/powerpoint/2010/main" val="18752970"/>
      </p:ext>
    </p:extLst>
  </p:cSld>
  <p:clrMapOvr>
    <a:masterClrMapping/>
  </p:clrMapOvr>
</p:sld>
</file>

<file path=ppt/theme/theme1.xml><?xml version="1.0" encoding="utf-8"?>
<a:theme xmlns:a="http://schemas.openxmlformats.org/drawingml/2006/main" name="Berlijn">
  <a:themeElements>
    <a:clrScheme name="Berlij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506F55-A469-454B-8FCA-6F8BCF9DAA6B}">
  <ds:schemaRefs>
    <ds:schemaRef ds:uri="http://schemas.microsoft.com/office/2006/documentManagement/type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8C0CC34A-D535-41BC-8B48-A0E1EA32D7E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TM04033917[[fn=Berlijn]]</Template>
  <TotalTime>821</TotalTime>
  <Words>523</Words>
  <Application>Microsoft Office PowerPoint</Application>
  <PresentationFormat>Breedbeeld</PresentationFormat>
  <Paragraphs>116</Paragraphs>
  <Slides>13</Slides>
  <Notes>13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13</vt:i4>
      </vt:variant>
    </vt:vector>
  </HeadingPairs>
  <TitlesOfParts>
    <vt:vector size="18" baseType="lpstr">
      <vt:lpstr>Arial</vt:lpstr>
      <vt:lpstr>Calibri</vt:lpstr>
      <vt:lpstr>Dante</vt:lpstr>
      <vt:lpstr>Trebuchet MS</vt:lpstr>
      <vt:lpstr>Berlijn</vt:lpstr>
      <vt:lpstr>Spreekbeurt over konijnen</vt:lpstr>
      <vt:lpstr>Onderwerpen</vt:lpstr>
      <vt:lpstr>Mijn konijnen:</vt:lpstr>
      <vt:lpstr>Waarom gaat het over konijnen ?</vt:lpstr>
      <vt:lpstr>konijntje</vt:lpstr>
      <vt:lpstr>       Hoe zien ze er uit ?</vt:lpstr>
      <vt:lpstr>Konijnen soorten</vt:lpstr>
      <vt:lpstr>De geboorte van een konijn</vt:lpstr>
      <vt:lpstr>Wat eet een konijn</vt:lpstr>
      <vt:lpstr> Verzorging van een konijn</vt:lpstr>
      <vt:lpstr>Het konijnen hok /verblijf</vt:lpstr>
      <vt:lpstr>Wist je dat ?</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Spreekbeurt over konijnen</dc:title>
  <dc:creator>Henk Bree</dc:creator>
  <cp:lastModifiedBy>Gebruiker</cp:lastModifiedBy>
  <cp:revision>46</cp:revision>
  <dcterms:created xsi:type="dcterms:W3CDTF">2022-01-12T19:40:28Z</dcterms:created>
  <dcterms:modified xsi:type="dcterms:W3CDTF">2025-10-21T18:04:15Z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